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56" r:id="rId2"/>
    <p:sldId id="259" r:id="rId3"/>
    <p:sldId id="257" r:id="rId4"/>
    <p:sldId id="258" r:id="rId5"/>
    <p:sldId id="260" r:id="rId6"/>
  </p:sldIdLst>
  <p:sldSz cx="9144000" cy="5143500" type="screen16x9"/>
  <p:notesSz cx="6858000" cy="9144000"/>
  <p:defaultTextStyle>
    <a:defPPr>
      <a:defRPr lang="fr-FR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EE6F3"/>
    <a:srgbClr val="4F4849"/>
    <a:srgbClr val="8A15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082"/>
    <p:restoredTop sz="96291"/>
  </p:normalViewPr>
  <p:slideViewPr>
    <p:cSldViewPr snapToGrid="0" snapToObjects="1">
      <p:cViewPr varScale="1">
        <p:scale>
          <a:sx n="147" d="100"/>
          <a:sy n="147" d="100"/>
        </p:scale>
        <p:origin x="120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 showGuides="1">
      <p:cViewPr varScale="1">
        <p:scale>
          <a:sx n="85" d="100"/>
          <a:sy n="85" d="100"/>
        </p:scale>
        <p:origin x="316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65082F-6A51-4B8D-B004-044D09F1BD32}" type="datetimeFigureOut">
              <a:rPr lang="fr-FR" smtClean="0"/>
              <a:t>18/09/2020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399891-32F9-4AFA-9E56-120B73B39B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70203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C1E2A0-23C0-8249-AFF7-BFC9EF21C8A8}" type="datetimeFigureOut">
              <a:rPr lang="fr-FR" smtClean="0"/>
              <a:t>18/09/2020</a:t>
            </a:fld>
            <a:endParaRPr lang="fr-FR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45D43B-7D32-D94B-8E73-2FA46F0322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31330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UniversiteParis — Titre">
    <p:bg>
      <p:bgPr>
        <a:solidFill>
          <a:srgbClr val="8A153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291" cy="5143500"/>
          </a:xfrm>
          <a:prstGeom prst="rect">
            <a:avLst/>
          </a:prstGeom>
          <a:effectLst>
            <a:outerShdw blurRad="50800" dist="38100" dir="5400000" algn="ctr" rotWithShape="0">
              <a:srgbClr val="000000">
                <a:alpha val="43137"/>
              </a:srgbClr>
            </a:outerShdw>
          </a:effectLst>
        </p:spPr>
      </p:pic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079999" y="3420000"/>
            <a:ext cx="7777570" cy="540000"/>
          </a:xfrm>
          <a:prstGeom prst="rect">
            <a:avLst/>
          </a:prstGeom>
        </p:spPr>
        <p:txBody>
          <a:bodyPr lIns="0" tIns="0" rIns="0" bIns="0" anchor="t"/>
          <a:lstStyle>
            <a:lvl1pPr marL="0" indent="0" algn="l">
              <a:lnSpc>
                <a:spcPts val="18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  <a:latin typeface="Lucida Sans" charset="0"/>
                <a:ea typeface="Lucida Sans" charset="0"/>
                <a:cs typeface="Lucida Sans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 err="1"/>
              <a:t>Présentation</a:t>
            </a:r>
            <a:r>
              <a:rPr lang="en-US" dirty="0"/>
              <a:t> du (</a:t>
            </a:r>
            <a:r>
              <a:rPr lang="en-US" dirty="0" err="1"/>
              <a:t>mettre</a:t>
            </a:r>
            <a:r>
              <a:rPr lang="en-US" dirty="0"/>
              <a:t> date du jour)</a:t>
            </a:r>
          </a:p>
        </p:txBody>
      </p:sp>
      <p:cxnSp>
        <p:nvCxnSpPr>
          <p:cNvPr id="10" name="Connecteur droit 9"/>
          <p:cNvCxnSpPr/>
          <p:nvPr userDrawn="1"/>
        </p:nvCxnSpPr>
        <p:spPr>
          <a:xfrm>
            <a:off x="288000" y="1080000"/>
            <a:ext cx="8569569" cy="0"/>
          </a:xfrm>
          <a:prstGeom prst="line">
            <a:avLst/>
          </a:prstGeom>
          <a:ln w="31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Imag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00" y="360000"/>
            <a:ext cx="1855233" cy="540000"/>
          </a:xfrm>
          <a:prstGeom prst="rect">
            <a:avLst/>
          </a:prstGeom>
        </p:spPr>
      </p:pic>
      <p:sp>
        <p:nvSpPr>
          <p:cNvPr id="12" name="Titre 18"/>
          <p:cNvSpPr>
            <a:spLocks noGrp="1"/>
          </p:cNvSpPr>
          <p:nvPr>
            <p:ph type="title" hasCustomPrompt="1"/>
          </p:nvPr>
        </p:nvSpPr>
        <p:spPr>
          <a:xfrm>
            <a:off x="1080000" y="1800000"/>
            <a:ext cx="7776000" cy="1224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Titre de la présentation </a:t>
            </a:r>
            <a:br>
              <a:rPr lang="fr-FR" dirty="0"/>
            </a:br>
            <a:r>
              <a:rPr lang="fr-FR" dirty="0"/>
              <a:t>en Lucida Sans</a:t>
            </a:r>
          </a:p>
        </p:txBody>
      </p:sp>
    </p:spTree>
    <p:extLst>
      <p:ext uri="{BB962C8B-B14F-4D97-AF65-F5344CB8AC3E}">
        <p14:creationId xmlns:p14="http://schemas.microsoft.com/office/powerpoint/2010/main" val="187636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niversiteParis – Image + texte fond couleur bord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rgbClr val="9218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space réservé du texte 15"/>
          <p:cNvSpPr>
            <a:spLocks noGrp="1"/>
          </p:cNvSpPr>
          <p:nvPr>
            <p:ph type="body" sz="quarter" idx="18"/>
          </p:nvPr>
        </p:nvSpPr>
        <p:spPr>
          <a:xfrm>
            <a:off x="5235388" y="636587"/>
            <a:ext cx="3240000" cy="3870326"/>
          </a:xfrm>
          <a:prstGeom prst="rect">
            <a:avLst/>
          </a:prstGeom>
        </p:spPr>
        <p:txBody>
          <a:bodyPr lIns="0" tIns="0" rIns="0" bIns="0" anchor="ctr">
            <a:normAutofit/>
          </a:bodyPr>
          <a:lstStyle>
            <a:lvl1pPr marL="0" indent="0" algn="ctr">
              <a:lnSpc>
                <a:spcPts val="2800"/>
              </a:lnSpc>
              <a:buNone/>
              <a:defRPr sz="2200" b="1" baseline="0">
                <a:solidFill>
                  <a:schemeClr val="bg1"/>
                </a:solidFill>
                <a:latin typeface="Lucida Sans" charset="0"/>
                <a:ea typeface="Lucida Sans" charset="0"/>
                <a:cs typeface="Lucida Sans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fr-FR" dirty="0"/>
          </a:p>
        </p:txBody>
      </p:sp>
      <p:sp>
        <p:nvSpPr>
          <p:cNvPr id="9" name="Espace réservé pour une image  24"/>
          <p:cNvSpPr>
            <a:spLocks noGrp="1"/>
          </p:cNvSpPr>
          <p:nvPr>
            <p:ph type="pic" sz="quarter" idx="19" hasCustomPrompt="1"/>
          </p:nvPr>
        </p:nvSpPr>
        <p:spPr>
          <a:xfrm>
            <a:off x="-5224" y="0"/>
            <a:ext cx="4572000" cy="5143500"/>
          </a:xfrm>
          <a:prstGeom prst="rect">
            <a:avLst/>
          </a:prstGeom>
        </p:spPr>
        <p:txBody>
          <a:bodyPr lIns="0" tIns="0" rIns="0" bIns="0" anchor="ctr">
            <a:normAutofit/>
          </a:bodyPr>
          <a:lstStyle>
            <a:lvl1pPr marL="0" indent="0" algn="ctr">
              <a:buNone/>
              <a:defRPr sz="1600">
                <a:latin typeface="Lucida Sans" charset="0"/>
                <a:ea typeface="Lucida Sans" charset="0"/>
                <a:cs typeface="Lucida Sans" charset="0"/>
              </a:defRPr>
            </a:lvl1pPr>
          </a:lstStyle>
          <a:p>
            <a:r>
              <a:rPr lang="fr-FR" dirty="0"/>
              <a:t>Insérer image</a:t>
            </a:r>
          </a:p>
        </p:txBody>
      </p:sp>
      <p:sp>
        <p:nvSpPr>
          <p:cNvPr id="10" name="Footer Placeholder 4"/>
          <p:cNvSpPr txBox="1">
            <a:spLocks/>
          </p:cNvSpPr>
          <p:nvPr userDrawn="1"/>
        </p:nvSpPr>
        <p:spPr>
          <a:xfrm>
            <a:off x="7596000" y="93432"/>
            <a:ext cx="1260000" cy="2160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685800" rtl="0" eaLnBrk="1" latinLnBrk="0" hangingPunct="1">
              <a:defRPr sz="700" b="1" kern="1200">
                <a:solidFill>
                  <a:schemeClr val="tx1"/>
                </a:solidFill>
                <a:latin typeface="Lucida Sans Normal" charset="0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F9510879-16A2-B440-ACFD-1D60DADFCF61}" type="slidenum">
              <a:rPr lang="fr-FR" smtClean="0"/>
              <a:pPr algn="r"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288000" y="360000"/>
            <a:ext cx="8569569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1742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niversiteParis — Deux images V1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pour une image  24"/>
          <p:cNvSpPr>
            <a:spLocks noGrp="1"/>
          </p:cNvSpPr>
          <p:nvPr>
            <p:ph type="pic" sz="quarter" idx="19" hasCustomPrompt="1"/>
          </p:nvPr>
        </p:nvSpPr>
        <p:spPr>
          <a:xfrm>
            <a:off x="5659729" y="898550"/>
            <a:ext cx="2412000" cy="3344399"/>
          </a:xfrm>
          <a:prstGeom prst="rect">
            <a:avLst/>
          </a:prstGeom>
        </p:spPr>
        <p:txBody>
          <a:bodyPr lIns="0" tIns="0" rIns="0" bIns="0" anchor="ctr">
            <a:normAutofit/>
          </a:bodyPr>
          <a:lstStyle>
            <a:lvl1pPr marL="0" indent="0" algn="ctr">
              <a:buNone/>
              <a:defRPr sz="1600">
                <a:latin typeface="Lucida Sans" charset="0"/>
                <a:ea typeface="Lucida Sans" charset="0"/>
                <a:cs typeface="Lucida Sans" charset="0"/>
              </a:defRPr>
            </a:lvl1pPr>
          </a:lstStyle>
          <a:p>
            <a:r>
              <a:rPr lang="fr-FR" dirty="0"/>
              <a:t>Insérer image</a:t>
            </a:r>
          </a:p>
        </p:txBody>
      </p:sp>
      <p:sp>
        <p:nvSpPr>
          <p:cNvPr id="8" name="Espace réservé pour une image  24"/>
          <p:cNvSpPr>
            <a:spLocks noGrp="1"/>
          </p:cNvSpPr>
          <p:nvPr>
            <p:ph type="pic" sz="quarter" idx="18" hasCustomPrompt="1"/>
          </p:nvPr>
        </p:nvSpPr>
        <p:spPr>
          <a:xfrm>
            <a:off x="0" y="0"/>
            <a:ext cx="4572000" cy="5143500"/>
          </a:xfrm>
          <a:prstGeom prst="rect">
            <a:avLst/>
          </a:prstGeom>
        </p:spPr>
        <p:txBody>
          <a:bodyPr lIns="0" tIns="0" rIns="0" bIns="0" anchor="ctr">
            <a:normAutofit/>
          </a:bodyPr>
          <a:lstStyle>
            <a:lvl1pPr marL="0" indent="0" algn="ctr">
              <a:buNone/>
              <a:defRPr sz="1600">
                <a:latin typeface="Lucida Sans" charset="0"/>
                <a:ea typeface="Lucida Sans" charset="0"/>
                <a:cs typeface="Lucida Sans" charset="0"/>
              </a:defRPr>
            </a:lvl1pPr>
          </a:lstStyle>
          <a:p>
            <a:r>
              <a:rPr lang="fr-FR" dirty="0"/>
              <a:t>Insérer image</a:t>
            </a:r>
          </a:p>
        </p:txBody>
      </p:sp>
    </p:spTree>
    <p:extLst>
      <p:ext uri="{BB962C8B-B14F-4D97-AF65-F5344CB8AC3E}">
        <p14:creationId xmlns:p14="http://schemas.microsoft.com/office/powerpoint/2010/main" val="920368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niversiteParis — Deux images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pour une image  24"/>
          <p:cNvSpPr>
            <a:spLocks noGrp="1"/>
          </p:cNvSpPr>
          <p:nvPr>
            <p:ph type="pic" sz="quarter" idx="19" hasCustomPrompt="1"/>
          </p:nvPr>
        </p:nvSpPr>
        <p:spPr>
          <a:xfrm>
            <a:off x="1079999" y="898550"/>
            <a:ext cx="2412000" cy="3344399"/>
          </a:xfrm>
          <a:prstGeom prst="rect">
            <a:avLst/>
          </a:prstGeom>
        </p:spPr>
        <p:txBody>
          <a:bodyPr lIns="0" tIns="0" rIns="0" bIns="0" anchor="ctr">
            <a:normAutofit/>
          </a:bodyPr>
          <a:lstStyle>
            <a:lvl1pPr marL="0" indent="0" algn="ctr">
              <a:buNone/>
              <a:defRPr sz="1600">
                <a:latin typeface="Lucida Sans" charset="0"/>
                <a:ea typeface="Lucida Sans" charset="0"/>
                <a:cs typeface="Lucida Sans" charset="0"/>
              </a:defRPr>
            </a:lvl1pPr>
          </a:lstStyle>
          <a:p>
            <a:r>
              <a:rPr lang="fr-FR" dirty="0"/>
              <a:t>Insérer image</a:t>
            </a:r>
          </a:p>
        </p:txBody>
      </p:sp>
      <p:sp>
        <p:nvSpPr>
          <p:cNvPr id="4" name="Espace réservé pour une image  24"/>
          <p:cNvSpPr>
            <a:spLocks noGrp="1"/>
          </p:cNvSpPr>
          <p:nvPr>
            <p:ph type="pic" sz="quarter" idx="18" hasCustomPrompt="1"/>
          </p:nvPr>
        </p:nvSpPr>
        <p:spPr>
          <a:xfrm>
            <a:off x="4564270" y="0"/>
            <a:ext cx="4572000" cy="5143500"/>
          </a:xfrm>
          <a:prstGeom prst="rect">
            <a:avLst/>
          </a:prstGeom>
        </p:spPr>
        <p:txBody>
          <a:bodyPr lIns="0" tIns="0" rIns="0" bIns="0" anchor="ctr">
            <a:normAutofit/>
          </a:bodyPr>
          <a:lstStyle>
            <a:lvl1pPr marL="0" indent="0" algn="ctr">
              <a:buNone/>
              <a:defRPr sz="1600">
                <a:latin typeface="Lucida Sans" charset="0"/>
                <a:ea typeface="Lucida Sans" charset="0"/>
                <a:cs typeface="Lucida Sans" charset="0"/>
              </a:defRPr>
            </a:lvl1pPr>
          </a:lstStyle>
          <a:p>
            <a:r>
              <a:rPr lang="fr-FR" dirty="0"/>
              <a:t>Insérer image</a:t>
            </a:r>
          </a:p>
        </p:txBody>
      </p:sp>
    </p:spTree>
    <p:extLst>
      <p:ext uri="{BB962C8B-B14F-4D97-AF65-F5344CB8AC3E}">
        <p14:creationId xmlns:p14="http://schemas.microsoft.com/office/powerpoint/2010/main" val="9159631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niversiteParis — Texte fond couleur + contenu l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4572000" cy="5143499"/>
          </a:xfrm>
          <a:prstGeom prst="rect">
            <a:avLst/>
          </a:prstGeom>
          <a:solidFill>
            <a:srgbClr val="9118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Espace réservé du texte 15"/>
          <p:cNvSpPr>
            <a:spLocks noGrp="1"/>
          </p:cNvSpPr>
          <p:nvPr>
            <p:ph type="body" sz="quarter" idx="18"/>
          </p:nvPr>
        </p:nvSpPr>
        <p:spPr>
          <a:xfrm>
            <a:off x="663388" y="636587"/>
            <a:ext cx="3240000" cy="3870326"/>
          </a:xfrm>
          <a:prstGeom prst="rect">
            <a:avLst/>
          </a:prstGeom>
        </p:spPr>
        <p:txBody>
          <a:bodyPr lIns="0" tIns="0" rIns="0" bIns="0" anchor="ctr">
            <a:normAutofit/>
          </a:bodyPr>
          <a:lstStyle>
            <a:lvl1pPr marL="0" indent="0" algn="ctr">
              <a:lnSpc>
                <a:spcPts val="2800"/>
              </a:lnSpc>
              <a:buNone/>
              <a:defRPr sz="2200" b="1" baseline="0">
                <a:solidFill>
                  <a:schemeClr val="bg1"/>
                </a:solidFill>
                <a:latin typeface="Lucida Sans" charset="0"/>
                <a:ea typeface="Lucida Sans" charset="0"/>
                <a:cs typeface="Lucida Sans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fr-FR" dirty="0"/>
          </a:p>
        </p:txBody>
      </p:sp>
      <p:sp>
        <p:nvSpPr>
          <p:cNvPr id="11" name="Espace réservé du texte 18"/>
          <p:cNvSpPr>
            <a:spLocks noGrp="1"/>
          </p:cNvSpPr>
          <p:nvPr>
            <p:ph type="body" sz="quarter" idx="15" hasCustomPrompt="1"/>
          </p:nvPr>
        </p:nvSpPr>
        <p:spPr>
          <a:xfrm>
            <a:off x="5217458" y="636587"/>
            <a:ext cx="3240000" cy="3870326"/>
          </a:xfrm>
          <a:prstGeom prst="rect">
            <a:avLst/>
          </a:prstGeom>
        </p:spPr>
        <p:txBody>
          <a:bodyPr lIns="0" tIns="0" rIns="0" bIns="0" anchor="ctr">
            <a:normAutofit/>
          </a:bodyPr>
          <a:lstStyle>
            <a:lvl1pPr marL="171450" indent="-171450">
              <a:buFont typeface="Symbol" charset="2"/>
              <a:buChar char="⎯"/>
              <a:defRPr sz="1200">
                <a:latin typeface="Lucida Sans" charset="0"/>
                <a:ea typeface="Lucida Sans" charset="0"/>
                <a:cs typeface="Lucida Sans" charset="0"/>
              </a:defRPr>
            </a:lvl1pPr>
          </a:lstStyle>
          <a:p>
            <a:pPr lvl="0"/>
            <a:r>
              <a:rPr lang="en-US" dirty="0"/>
              <a:t> </a:t>
            </a:r>
            <a:r>
              <a:rPr lang="en-US" dirty="0" err="1"/>
              <a:t>Insérer</a:t>
            </a:r>
            <a:r>
              <a:rPr lang="en-US" dirty="0"/>
              <a:t> </a:t>
            </a:r>
            <a:r>
              <a:rPr lang="en-US" dirty="0" err="1"/>
              <a:t>texte</a:t>
            </a:r>
            <a:r>
              <a:rPr lang="en-US" dirty="0"/>
              <a:t> n°1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 </a:t>
            </a:r>
            <a:r>
              <a:rPr lang="en-US" dirty="0" err="1"/>
              <a:t>Insérer</a:t>
            </a:r>
            <a:r>
              <a:rPr lang="en-US" dirty="0"/>
              <a:t> </a:t>
            </a:r>
            <a:r>
              <a:rPr lang="en-US" dirty="0" err="1"/>
              <a:t>texte</a:t>
            </a:r>
            <a:r>
              <a:rPr lang="en-US" dirty="0"/>
              <a:t> n°2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 </a:t>
            </a:r>
            <a:r>
              <a:rPr lang="en-US" dirty="0" err="1"/>
              <a:t>Insérer</a:t>
            </a:r>
            <a:r>
              <a:rPr lang="en-US" dirty="0"/>
              <a:t> </a:t>
            </a:r>
            <a:r>
              <a:rPr lang="en-US" dirty="0" err="1"/>
              <a:t>texte</a:t>
            </a:r>
            <a:r>
              <a:rPr lang="en-US" dirty="0"/>
              <a:t> n°3</a:t>
            </a:r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288000" y="360000"/>
            <a:ext cx="8569569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ooter Placeholder 4"/>
          <p:cNvSpPr txBox="1">
            <a:spLocks/>
          </p:cNvSpPr>
          <p:nvPr userDrawn="1"/>
        </p:nvSpPr>
        <p:spPr>
          <a:xfrm>
            <a:off x="1079999" y="93432"/>
            <a:ext cx="1725953" cy="2160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685800" rtl="0" eaLnBrk="1" latinLnBrk="0" hangingPunct="1">
              <a:defRPr sz="700" b="1" kern="1200">
                <a:solidFill>
                  <a:schemeClr val="tx1"/>
                </a:solidFill>
                <a:latin typeface="Lucida Sans Normal" charset="0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dirty="0"/>
              <a:t>UNIVERSITÉ DE PARIS</a:t>
            </a:r>
          </a:p>
        </p:txBody>
      </p:sp>
      <p:pic>
        <p:nvPicPr>
          <p:cNvPr id="14" name="Imag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00" y="72000"/>
            <a:ext cx="221086" cy="21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91408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niversiteParis – Image + texte fond couleur corai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4572000" y="0"/>
            <a:ext cx="4572000" cy="5143499"/>
          </a:xfrm>
          <a:prstGeom prst="rect">
            <a:avLst/>
          </a:prstGeom>
          <a:solidFill>
            <a:srgbClr val="FF604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space réservé du texte 15"/>
          <p:cNvSpPr>
            <a:spLocks noGrp="1"/>
          </p:cNvSpPr>
          <p:nvPr>
            <p:ph type="body" sz="quarter" idx="18"/>
          </p:nvPr>
        </p:nvSpPr>
        <p:spPr>
          <a:xfrm>
            <a:off x="5235388" y="636587"/>
            <a:ext cx="3240000" cy="3870326"/>
          </a:xfrm>
          <a:prstGeom prst="rect">
            <a:avLst/>
          </a:prstGeom>
        </p:spPr>
        <p:txBody>
          <a:bodyPr lIns="0" tIns="0" rIns="0" bIns="0" anchor="ctr">
            <a:normAutofit/>
          </a:bodyPr>
          <a:lstStyle>
            <a:lvl1pPr marL="0" indent="0" algn="ctr">
              <a:lnSpc>
                <a:spcPts val="2800"/>
              </a:lnSpc>
              <a:buNone/>
              <a:defRPr sz="2200" b="1" baseline="0">
                <a:solidFill>
                  <a:schemeClr val="bg1"/>
                </a:solidFill>
                <a:latin typeface="Lucida Sans" charset="0"/>
                <a:ea typeface="Lucida Sans" charset="0"/>
                <a:cs typeface="Lucida Sans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fr-FR" dirty="0"/>
          </a:p>
        </p:txBody>
      </p:sp>
      <p:sp>
        <p:nvSpPr>
          <p:cNvPr id="5" name="Espace réservé du texte 18"/>
          <p:cNvSpPr>
            <a:spLocks noGrp="1"/>
          </p:cNvSpPr>
          <p:nvPr>
            <p:ph type="body" sz="quarter" idx="15" hasCustomPrompt="1"/>
          </p:nvPr>
        </p:nvSpPr>
        <p:spPr>
          <a:xfrm>
            <a:off x="645458" y="636587"/>
            <a:ext cx="3240000" cy="3870326"/>
          </a:xfrm>
          <a:prstGeom prst="rect">
            <a:avLst/>
          </a:prstGeom>
        </p:spPr>
        <p:txBody>
          <a:bodyPr lIns="0" tIns="0" rIns="0" bIns="0" anchor="ctr">
            <a:normAutofit/>
          </a:bodyPr>
          <a:lstStyle>
            <a:lvl1pPr marL="171450" indent="-171450">
              <a:buFont typeface="Symbol" charset="2"/>
              <a:buChar char="⎯"/>
              <a:defRPr sz="1200">
                <a:solidFill>
                  <a:schemeClr val="tx1"/>
                </a:solidFill>
                <a:latin typeface="Lucida Sans" charset="0"/>
                <a:ea typeface="Lucida Sans" charset="0"/>
                <a:cs typeface="Lucida Sans" charset="0"/>
              </a:defRPr>
            </a:lvl1pPr>
          </a:lstStyle>
          <a:p>
            <a:pPr lvl="0"/>
            <a:r>
              <a:rPr lang="en-US" dirty="0"/>
              <a:t> </a:t>
            </a:r>
            <a:r>
              <a:rPr lang="en-US" dirty="0" err="1"/>
              <a:t>Insérer</a:t>
            </a:r>
            <a:r>
              <a:rPr lang="en-US" dirty="0"/>
              <a:t> </a:t>
            </a:r>
            <a:r>
              <a:rPr lang="en-US" dirty="0" err="1"/>
              <a:t>texte</a:t>
            </a:r>
            <a:r>
              <a:rPr lang="en-US" dirty="0"/>
              <a:t> n°1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 </a:t>
            </a:r>
            <a:r>
              <a:rPr lang="en-US" dirty="0" err="1"/>
              <a:t>Insérer</a:t>
            </a:r>
            <a:r>
              <a:rPr lang="en-US" dirty="0"/>
              <a:t> </a:t>
            </a:r>
            <a:r>
              <a:rPr lang="en-US" dirty="0" err="1"/>
              <a:t>texte</a:t>
            </a:r>
            <a:r>
              <a:rPr lang="en-US" dirty="0"/>
              <a:t> n°2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 </a:t>
            </a:r>
            <a:r>
              <a:rPr lang="en-US" dirty="0" err="1"/>
              <a:t>Insérer</a:t>
            </a:r>
            <a:r>
              <a:rPr lang="en-US" dirty="0"/>
              <a:t> </a:t>
            </a:r>
            <a:r>
              <a:rPr lang="en-US" dirty="0" err="1"/>
              <a:t>texte</a:t>
            </a:r>
            <a:r>
              <a:rPr lang="en-US" dirty="0"/>
              <a:t> n°3</a:t>
            </a:r>
          </a:p>
        </p:txBody>
      </p:sp>
      <p:sp>
        <p:nvSpPr>
          <p:cNvPr id="6" name="Footer Placeholder 4"/>
          <p:cNvSpPr txBox="1">
            <a:spLocks/>
          </p:cNvSpPr>
          <p:nvPr userDrawn="1"/>
        </p:nvSpPr>
        <p:spPr>
          <a:xfrm>
            <a:off x="7596000" y="93432"/>
            <a:ext cx="1260000" cy="2160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685800" rtl="0" eaLnBrk="1" latinLnBrk="0" hangingPunct="1">
              <a:defRPr sz="700" b="1" kern="1200">
                <a:solidFill>
                  <a:schemeClr val="tx1"/>
                </a:solidFill>
                <a:latin typeface="Lucida Sans Normal" charset="0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F9510879-16A2-B440-ACFD-1D60DADFCF61}" type="slidenum">
              <a:rPr lang="fr-FR" smtClean="0"/>
              <a:pPr algn="r"/>
              <a:t>‹N°›</a:t>
            </a:fld>
            <a:endParaRPr lang="fr-FR" dirty="0"/>
          </a:p>
        </p:txBody>
      </p:sp>
      <p:cxnSp>
        <p:nvCxnSpPr>
          <p:cNvPr id="7" name="Connecteur droit 6"/>
          <p:cNvCxnSpPr/>
          <p:nvPr userDrawn="1"/>
        </p:nvCxnSpPr>
        <p:spPr>
          <a:xfrm>
            <a:off x="288000" y="360000"/>
            <a:ext cx="8569569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30906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niversiteParis — Image plein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pour une image  24"/>
          <p:cNvSpPr>
            <a:spLocks noGrp="1"/>
          </p:cNvSpPr>
          <p:nvPr>
            <p:ph type="pic" sz="quarter" idx="18" hasCustomPrompt="1"/>
          </p:nvPr>
        </p:nvSpPr>
        <p:spPr>
          <a:xfrm>
            <a:off x="0" y="0"/>
            <a:ext cx="9136270" cy="5143500"/>
          </a:xfrm>
          <a:prstGeom prst="rect">
            <a:avLst/>
          </a:prstGeom>
        </p:spPr>
        <p:txBody>
          <a:bodyPr lIns="0" tIns="0" rIns="0" bIns="0" anchor="ctr">
            <a:normAutofit/>
          </a:bodyPr>
          <a:lstStyle>
            <a:lvl1pPr marL="0" indent="0" algn="ctr">
              <a:buNone/>
              <a:defRPr sz="1600">
                <a:latin typeface="Lucida Sans" charset="0"/>
                <a:ea typeface="Lucida Sans" charset="0"/>
                <a:cs typeface="Lucida Sans" charset="0"/>
              </a:defRPr>
            </a:lvl1pPr>
          </a:lstStyle>
          <a:p>
            <a:r>
              <a:rPr lang="fr-FR" dirty="0"/>
              <a:t>Insérer image en arrière-plan</a:t>
            </a:r>
          </a:p>
        </p:txBody>
      </p:sp>
    </p:spTree>
    <p:extLst>
      <p:ext uri="{BB962C8B-B14F-4D97-AF65-F5344CB8AC3E}">
        <p14:creationId xmlns:p14="http://schemas.microsoft.com/office/powerpoint/2010/main" val="1777887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UniversiteParis – Titre fo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291" cy="5143500"/>
          </a:xfrm>
          <a:prstGeom prst="rect">
            <a:avLst/>
          </a:prstGeom>
        </p:spPr>
      </p:pic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079999" y="3420000"/>
            <a:ext cx="7777570" cy="540000"/>
          </a:xfrm>
          <a:prstGeom prst="rect">
            <a:avLst/>
          </a:prstGeom>
        </p:spPr>
        <p:txBody>
          <a:bodyPr lIns="0" tIns="0" rIns="0" bIns="0" anchor="t"/>
          <a:lstStyle>
            <a:lvl1pPr marL="0" indent="0" algn="l">
              <a:lnSpc>
                <a:spcPts val="1800"/>
              </a:lnSpc>
              <a:spcBef>
                <a:spcPts val="0"/>
              </a:spcBef>
              <a:buNone/>
              <a:defRPr sz="1800">
                <a:solidFill>
                  <a:schemeClr val="tx1"/>
                </a:solidFill>
                <a:latin typeface="Lucida Sans" charset="0"/>
                <a:ea typeface="Lucida Sans" charset="0"/>
                <a:cs typeface="Lucida Sans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 err="1"/>
              <a:t>Présentation</a:t>
            </a:r>
            <a:r>
              <a:rPr lang="en-US" dirty="0"/>
              <a:t> du (</a:t>
            </a:r>
            <a:r>
              <a:rPr lang="en-US" dirty="0" err="1"/>
              <a:t>mettre</a:t>
            </a:r>
            <a:r>
              <a:rPr lang="en-US" dirty="0"/>
              <a:t> date du jour)</a:t>
            </a:r>
          </a:p>
        </p:txBody>
      </p:sp>
      <p:cxnSp>
        <p:nvCxnSpPr>
          <p:cNvPr id="9" name="Connecteur droit 8"/>
          <p:cNvCxnSpPr/>
          <p:nvPr userDrawn="1"/>
        </p:nvCxnSpPr>
        <p:spPr>
          <a:xfrm>
            <a:off x="288000" y="1080000"/>
            <a:ext cx="8569569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Image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00" y="360000"/>
            <a:ext cx="1855234" cy="540000"/>
          </a:xfrm>
          <a:prstGeom prst="rect">
            <a:avLst/>
          </a:prstGeom>
        </p:spPr>
      </p:pic>
      <p:sp>
        <p:nvSpPr>
          <p:cNvPr id="11" name="Titre 18"/>
          <p:cNvSpPr>
            <a:spLocks noGrp="1"/>
          </p:cNvSpPr>
          <p:nvPr>
            <p:ph type="title" hasCustomPrompt="1"/>
          </p:nvPr>
        </p:nvSpPr>
        <p:spPr>
          <a:xfrm>
            <a:off x="1080000" y="1800000"/>
            <a:ext cx="7776000" cy="1224000"/>
          </a:xfrm>
        </p:spPr>
        <p:txBody>
          <a:bodyPr/>
          <a:lstStyle>
            <a:lvl1pPr>
              <a:defRPr baseline="0"/>
            </a:lvl1pPr>
          </a:lstStyle>
          <a:p>
            <a:r>
              <a:rPr lang="fr-FR" dirty="0"/>
              <a:t>Titre de la présentation </a:t>
            </a:r>
            <a:br>
              <a:rPr lang="fr-FR" dirty="0"/>
            </a:br>
            <a:r>
              <a:rPr lang="fr-FR" dirty="0"/>
              <a:t>en Lucida Sans</a:t>
            </a:r>
          </a:p>
        </p:txBody>
      </p:sp>
    </p:spTree>
    <p:extLst>
      <p:ext uri="{BB962C8B-B14F-4D97-AF65-F5344CB8AC3E}">
        <p14:creationId xmlns:p14="http://schemas.microsoft.com/office/powerpoint/2010/main" val="1097451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UniversiteParis — Sommaire">
    <p:bg>
      <p:bgPr>
        <a:solidFill>
          <a:srgbClr val="4F484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texte 15"/>
          <p:cNvSpPr>
            <a:spLocks noGrp="1"/>
          </p:cNvSpPr>
          <p:nvPr>
            <p:ph type="body" sz="quarter" idx="13" hasCustomPrompt="1"/>
          </p:nvPr>
        </p:nvSpPr>
        <p:spPr>
          <a:xfrm>
            <a:off x="1080001" y="648000"/>
            <a:ext cx="2405490" cy="2880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buNone/>
              <a:defRPr sz="16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Sommaire</a:t>
            </a:r>
          </a:p>
        </p:txBody>
      </p:sp>
      <p:sp>
        <p:nvSpPr>
          <p:cNvPr id="8" name="Espace réservé du texte 13"/>
          <p:cNvSpPr>
            <a:spLocks noGrp="1"/>
          </p:cNvSpPr>
          <p:nvPr>
            <p:ph type="body" sz="quarter" idx="14" hasCustomPrompt="1"/>
          </p:nvPr>
        </p:nvSpPr>
        <p:spPr>
          <a:xfrm>
            <a:off x="1079499" y="1440000"/>
            <a:ext cx="540000" cy="2880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3000"/>
              </a:lnSpc>
              <a:spcBef>
                <a:spcPts val="0"/>
              </a:spcBef>
              <a:buNone/>
              <a:defRPr sz="2000" baseline="0">
                <a:solidFill>
                  <a:schemeClr val="bg1"/>
                </a:solidFill>
                <a:latin typeface="Lucida Sans" charset="0"/>
                <a:ea typeface="Lucida Sans" charset="0"/>
                <a:cs typeface="Lucida Sans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fr-FR" dirty="0"/>
              <a:t>01</a:t>
            </a:r>
          </a:p>
          <a:p>
            <a:pPr lvl="0"/>
            <a:r>
              <a:rPr lang="fr-FR" dirty="0"/>
              <a:t>02</a:t>
            </a:r>
          </a:p>
          <a:p>
            <a:pPr lvl="0"/>
            <a:r>
              <a:rPr lang="fr-FR" dirty="0"/>
              <a:t>03</a:t>
            </a:r>
          </a:p>
          <a:p>
            <a:pPr lvl="0"/>
            <a:r>
              <a:rPr lang="fr-FR" dirty="0"/>
              <a:t>04</a:t>
            </a:r>
          </a:p>
          <a:p>
            <a:pPr lvl="0"/>
            <a:r>
              <a:rPr lang="fr-FR" dirty="0"/>
              <a:t>05</a:t>
            </a:r>
          </a:p>
        </p:txBody>
      </p:sp>
      <p:sp>
        <p:nvSpPr>
          <p:cNvPr id="9" name="Espace réservé du texte 13"/>
          <p:cNvSpPr>
            <a:spLocks noGrp="1"/>
          </p:cNvSpPr>
          <p:nvPr>
            <p:ph type="body" sz="quarter" idx="15" hasCustomPrompt="1"/>
          </p:nvPr>
        </p:nvSpPr>
        <p:spPr>
          <a:xfrm>
            <a:off x="1886322" y="1440000"/>
            <a:ext cx="3124950" cy="2880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3000"/>
              </a:lnSpc>
              <a:spcBef>
                <a:spcPts val="0"/>
              </a:spcBef>
              <a:buNone/>
              <a:defRPr sz="1400" baseline="0">
                <a:solidFill>
                  <a:schemeClr val="bg1"/>
                </a:solidFill>
                <a:latin typeface="Lucida Sans" charset="0"/>
                <a:ea typeface="Lucida Sans" charset="0"/>
                <a:cs typeface="Lucida Sans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fr-FR" dirty="0"/>
              <a:t>Partie 1</a:t>
            </a:r>
          </a:p>
          <a:p>
            <a:pPr lvl="0"/>
            <a:r>
              <a:rPr lang="fr-FR" dirty="0"/>
              <a:t>Partie 2</a:t>
            </a:r>
          </a:p>
          <a:p>
            <a:pPr lvl="0"/>
            <a:r>
              <a:rPr lang="fr-FR" dirty="0"/>
              <a:t>Partie 3</a:t>
            </a:r>
          </a:p>
          <a:p>
            <a:pPr lvl="0"/>
            <a:r>
              <a:rPr lang="fr-FR" dirty="0"/>
              <a:t>Partie 4</a:t>
            </a:r>
          </a:p>
          <a:p>
            <a:pPr lvl="0"/>
            <a:r>
              <a:rPr lang="fr-FR" dirty="0"/>
              <a:t>Partie 5</a:t>
            </a:r>
          </a:p>
        </p:txBody>
      </p:sp>
      <p:sp>
        <p:nvSpPr>
          <p:cNvPr id="10" name="Espace réservé du texte 13"/>
          <p:cNvSpPr>
            <a:spLocks noGrp="1"/>
          </p:cNvSpPr>
          <p:nvPr>
            <p:ph type="body" sz="quarter" idx="16" hasCustomPrompt="1"/>
          </p:nvPr>
        </p:nvSpPr>
        <p:spPr>
          <a:xfrm>
            <a:off x="5359836" y="1440000"/>
            <a:ext cx="540000" cy="2880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3000"/>
              </a:lnSpc>
              <a:spcBef>
                <a:spcPts val="0"/>
              </a:spcBef>
              <a:buNone/>
              <a:defRPr sz="1400" baseline="0">
                <a:solidFill>
                  <a:schemeClr val="bg1"/>
                </a:solidFill>
                <a:latin typeface="Lucida Sans" charset="0"/>
                <a:ea typeface="Lucida Sans" charset="0"/>
                <a:cs typeface="Lucida Sans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fr-FR" dirty="0"/>
              <a:t>01</a:t>
            </a:r>
          </a:p>
          <a:p>
            <a:pPr lvl="0"/>
            <a:r>
              <a:rPr lang="fr-FR" dirty="0"/>
              <a:t>02</a:t>
            </a:r>
          </a:p>
          <a:p>
            <a:pPr lvl="0"/>
            <a:r>
              <a:rPr lang="fr-FR" dirty="0"/>
              <a:t>03</a:t>
            </a:r>
          </a:p>
          <a:p>
            <a:pPr lvl="0"/>
            <a:r>
              <a:rPr lang="fr-FR" dirty="0"/>
              <a:t>04</a:t>
            </a:r>
          </a:p>
          <a:p>
            <a:pPr lvl="0"/>
            <a:r>
              <a:rPr lang="fr-FR" dirty="0"/>
              <a:t>05</a:t>
            </a:r>
          </a:p>
        </p:txBody>
      </p:sp>
    </p:spTree>
    <p:extLst>
      <p:ext uri="{BB962C8B-B14F-4D97-AF65-F5344CB8AC3E}">
        <p14:creationId xmlns:p14="http://schemas.microsoft.com/office/powerpoint/2010/main" val="131442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niversiteParis — Contenu l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texte 15"/>
          <p:cNvSpPr>
            <a:spLocks noGrp="1"/>
          </p:cNvSpPr>
          <p:nvPr>
            <p:ph type="body" sz="quarter" idx="13" hasCustomPrompt="1"/>
          </p:nvPr>
        </p:nvSpPr>
        <p:spPr>
          <a:xfrm>
            <a:off x="1080000" y="648000"/>
            <a:ext cx="7777569" cy="2880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buNone/>
              <a:defRPr sz="1600" b="0" cap="none" spc="0" baseline="0">
                <a:ln>
                  <a:noFill/>
                </a:ln>
                <a:solidFill>
                  <a:srgbClr val="921831"/>
                </a:solidFill>
                <a:effectLst/>
                <a:latin typeface="Lucida Sans" charset="0"/>
                <a:ea typeface="Lucida Sans" charset="0"/>
                <a:cs typeface="Lucida Sans" charset="0"/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" name="Espace réservé du texte 18"/>
          <p:cNvSpPr>
            <a:spLocks noGrp="1"/>
          </p:cNvSpPr>
          <p:nvPr>
            <p:ph type="body" sz="quarter" idx="15" hasCustomPrompt="1"/>
          </p:nvPr>
        </p:nvSpPr>
        <p:spPr>
          <a:xfrm>
            <a:off x="1079500" y="1865313"/>
            <a:ext cx="7778750" cy="252095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171450" indent="-171450">
              <a:buFont typeface="Symbol" charset="2"/>
              <a:buChar char="⎯"/>
              <a:defRPr sz="1200" b="0" cap="none" spc="0">
                <a:ln>
                  <a:noFill/>
                </a:ln>
                <a:solidFill>
                  <a:schemeClr val="tx1"/>
                </a:solidFill>
                <a:effectLst/>
                <a:latin typeface="Lucida Sans" charset="0"/>
                <a:ea typeface="Lucida Sans" charset="0"/>
                <a:cs typeface="Lucida Sans" charset="0"/>
              </a:defRPr>
            </a:lvl1pPr>
          </a:lstStyle>
          <a:p>
            <a:pPr lvl="0"/>
            <a:r>
              <a:rPr lang="en-US" dirty="0"/>
              <a:t> </a:t>
            </a:r>
            <a:r>
              <a:rPr lang="en-US" dirty="0" err="1"/>
              <a:t>Insérer</a:t>
            </a:r>
            <a:r>
              <a:rPr lang="en-US" dirty="0"/>
              <a:t> </a:t>
            </a:r>
            <a:r>
              <a:rPr lang="en-US" dirty="0" err="1"/>
              <a:t>texte</a:t>
            </a:r>
            <a:r>
              <a:rPr lang="en-US" dirty="0"/>
              <a:t> n°1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 </a:t>
            </a:r>
            <a:r>
              <a:rPr lang="en-US" dirty="0" err="1"/>
              <a:t>Insérer</a:t>
            </a:r>
            <a:r>
              <a:rPr lang="en-US" dirty="0"/>
              <a:t> </a:t>
            </a:r>
            <a:r>
              <a:rPr lang="en-US" dirty="0" err="1"/>
              <a:t>texte</a:t>
            </a:r>
            <a:r>
              <a:rPr lang="en-US" dirty="0"/>
              <a:t> n°2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 </a:t>
            </a:r>
            <a:r>
              <a:rPr lang="en-US" dirty="0" err="1"/>
              <a:t>Insérer</a:t>
            </a:r>
            <a:r>
              <a:rPr lang="en-US" dirty="0"/>
              <a:t> </a:t>
            </a:r>
            <a:r>
              <a:rPr lang="en-US" dirty="0" err="1"/>
              <a:t>texte</a:t>
            </a:r>
            <a:r>
              <a:rPr lang="en-US" dirty="0"/>
              <a:t> n°3</a:t>
            </a:r>
          </a:p>
        </p:txBody>
      </p:sp>
      <p:sp>
        <p:nvSpPr>
          <p:cNvPr id="10" name="Titre 37"/>
          <p:cNvSpPr>
            <a:spLocks noGrp="1"/>
          </p:cNvSpPr>
          <p:nvPr>
            <p:ph type="title" hasCustomPrompt="1"/>
          </p:nvPr>
        </p:nvSpPr>
        <p:spPr>
          <a:xfrm>
            <a:off x="1080000" y="1008000"/>
            <a:ext cx="7776000" cy="720000"/>
          </a:xfrm>
        </p:spPr>
        <p:txBody>
          <a:bodyPr/>
          <a:lstStyle>
            <a:lvl1pPr>
              <a:defRPr b="0" cap="none" spc="0">
                <a:ln>
                  <a:noFill/>
                </a:ln>
                <a:solidFill>
                  <a:schemeClr val="tx1"/>
                </a:solidFill>
                <a:effectLst/>
                <a:latin typeface="Lucida Sans" charset="0"/>
                <a:ea typeface="Lucida Sans" charset="0"/>
                <a:cs typeface="Lucida Sans" charset="0"/>
              </a:defRPr>
            </a:lvl1pPr>
          </a:lstStyle>
          <a:p>
            <a:r>
              <a:rPr lang="fr-FR" dirty="0"/>
              <a:t>Titre</a:t>
            </a:r>
          </a:p>
        </p:txBody>
      </p:sp>
    </p:spTree>
    <p:extLst>
      <p:ext uri="{BB962C8B-B14F-4D97-AF65-F5344CB8AC3E}">
        <p14:creationId xmlns:p14="http://schemas.microsoft.com/office/powerpoint/2010/main" val="1540673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niversiteParis — Contenu liste fond couleur">
    <p:bg>
      <p:bgPr>
        <a:solidFill>
          <a:srgbClr val="DEE6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texte 18"/>
          <p:cNvSpPr>
            <a:spLocks noGrp="1"/>
          </p:cNvSpPr>
          <p:nvPr>
            <p:ph type="body" sz="quarter" idx="15" hasCustomPrompt="1"/>
          </p:nvPr>
        </p:nvSpPr>
        <p:spPr>
          <a:xfrm>
            <a:off x="1079500" y="1080000"/>
            <a:ext cx="7778750" cy="3344399"/>
          </a:xfrm>
          <a:prstGeom prst="rect">
            <a:avLst/>
          </a:prstGeom>
        </p:spPr>
        <p:txBody>
          <a:bodyPr lIns="0" tIns="0" rIns="0" bIns="0" anchor="ctr">
            <a:normAutofit/>
          </a:bodyPr>
          <a:lstStyle>
            <a:lvl1pPr marL="171450" indent="-171450">
              <a:buFont typeface="Symbol" charset="2"/>
              <a:buChar char="⎯"/>
              <a:defRPr sz="1200">
                <a:solidFill>
                  <a:schemeClr val="tx1"/>
                </a:solidFill>
                <a:latin typeface="Lucida Sans" charset="0"/>
                <a:ea typeface="Lucida Sans" charset="0"/>
                <a:cs typeface="Lucida Sans" charset="0"/>
              </a:defRPr>
            </a:lvl1pPr>
          </a:lstStyle>
          <a:p>
            <a:pPr lvl="0"/>
            <a:r>
              <a:rPr lang="en-US" dirty="0"/>
              <a:t> </a:t>
            </a:r>
            <a:r>
              <a:rPr lang="en-US" dirty="0" err="1"/>
              <a:t>Insérer</a:t>
            </a:r>
            <a:r>
              <a:rPr lang="en-US" dirty="0"/>
              <a:t> </a:t>
            </a:r>
            <a:r>
              <a:rPr lang="en-US" dirty="0" err="1"/>
              <a:t>texte</a:t>
            </a:r>
            <a:r>
              <a:rPr lang="en-US" dirty="0"/>
              <a:t> n°1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 </a:t>
            </a:r>
            <a:r>
              <a:rPr lang="en-US" dirty="0" err="1"/>
              <a:t>Insérer</a:t>
            </a:r>
            <a:r>
              <a:rPr lang="en-US" dirty="0"/>
              <a:t> </a:t>
            </a:r>
            <a:r>
              <a:rPr lang="en-US" dirty="0" err="1"/>
              <a:t>texte</a:t>
            </a:r>
            <a:r>
              <a:rPr lang="en-US" dirty="0"/>
              <a:t> n°2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 </a:t>
            </a:r>
            <a:r>
              <a:rPr lang="en-US" dirty="0" err="1"/>
              <a:t>Insérer</a:t>
            </a:r>
            <a:r>
              <a:rPr lang="en-US" dirty="0"/>
              <a:t> </a:t>
            </a:r>
            <a:r>
              <a:rPr lang="en-US" dirty="0" err="1"/>
              <a:t>texte</a:t>
            </a:r>
            <a:r>
              <a:rPr lang="en-US" dirty="0"/>
              <a:t> n°3</a:t>
            </a:r>
          </a:p>
        </p:txBody>
      </p:sp>
    </p:spTree>
    <p:extLst>
      <p:ext uri="{BB962C8B-B14F-4D97-AF65-F5344CB8AC3E}">
        <p14:creationId xmlns:p14="http://schemas.microsoft.com/office/powerpoint/2010/main" val="1882224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niversiteParis — Text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078779" y="1189048"/>
            <a:ext cx="2406712" cy="3701404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buNone/>
              <a:defRPr sz="1600" baseline="0">
                <a:solidFill>
                  <a:schemeClr val="tx1"/>
                </a:solidFill>
                <a:latin typeface="Lucida Sans" charset="0"/>
                <a:ea typeface="Lucida Sans" charset="0"/>
                <a:cs typeface="Lucida Sans" charset="0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Insérer texte </a:t>
            </a:r>
          </a:p>
        </p:txBody>
      </p:sp>
      <p:sp>
        <p:nvSpPr>
          <p:cNvPr id="7" name="Espace réservé pour une image  24"/>
          <p:cNvSpPr>
            <a:spLocks noGrp="1"/>
          </p:cNvSpPr>
          <p:nvPr>
            <p:ph type="pic" sz="quarter" idx="18" hasCustomPrompt="1"/>
          </p:nvPr>
        </p:nvSpPr>
        <p:spPr>
          <a:xfrm>
            <a:off x="4564270" y="0"/>
            <a:ext cx="4572000" cy="5143500"/>
          </a:xfrm>
          <a:prstGeom prst="rect">
            <a:avLst/>
          </a:prstGeom>
        </p:spPr>
        <p:txBody>
          <a:bodyPr lIns="0" tIns="0" rIns="0" bIns="0" anchor="ctr">
            <a:normAutofit/>
          </a:bodyPr>
          <a:lstStyle>
            <a:lvl1pPr marL="0" indent="0" algn="ctr">
              <a:buNone/>
              <a:defRPr sz="1600">
                <a:latin typeface="Lucida Sans" charset="0"/>
                <a:ea typeface="Lucida Sans" charset="0"/>
                <a:cs typeface="Lucida Sans" charset="0"/>
              </a:defRPr>
            </a:lvl1pPr>
          </a:lstStyle>
          <a:p>
            <a:r>
              <a:rPr lang="fr-FR" dirty="0"/>
              <a:t>Insérer image</a:t>
            </a:r>
          </a:p>
        </p:txBody>
      </p:sp>
      <p:sp>
        <p:nvSpPr>
          <p:cNvPr id="8" name="Espace réservé du texte 15"/>
          <p:cNvSpPr>
            <a:spLocks noGrp="1"/>
          </p:cNvSpPr>
          <p:nvPr>
            <p:ph type="body" sz="quarter" idx="13" hasCustomPrompt="1"/>
          </p:nvPr>
        </p:nvSpPr>
        <p:spPr>
          <a:xfrm>
            <a:off x="1080001" y="648000"/>
            <a:ext cx="2405490" cy="2880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buNone/>
              <a:defRPr sz="1600" baseline="0">
                <a:solidFill>
                  <a:srgbClr val="8A1538"/>
                </a:solidFill>
                <a:latin typeface="Lucida Sans" charset="0"/>
                <a:ea typeface="Lucida Sans" charset="0"/>
                <a:cs typeface="Lucida Sans" charset="0"/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</p:spTree>
    <p:extLst>
      <p:ext uri="{BB962C8B-B14F-4D97-AF65-F5344CB8AC3E}">
        <p14:creationId xmlns:p14="http://schemas.microsoft.com/office/powerpoint/2010/main" val="2113437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niversiteParis — Contenu liste + image plein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pour une image  24"/>
          <p:cNvSpPr>
            <a:spLocks noGrp="1"/>
          </p:cNvSpPr>
          <p:nvPr>
            <p:ph type="pic" sz="quarter" idx="18" hasCustomPrompt="1"/>
          </p:nvPr>
        </p:nvSpPr>
        <p:spPr>
          <a:xfrm>
            <a:off x="4564270" y="0"/>
            <a:ext cx="4572000" cy="5143500"/>
          </a:xfrm>
          <a:prstGeom prst="rect">
            <a:avLst/>
          </a:prstGeom>
        </p:spPr>
        <p:txBody>
          <a:bodyPr lIns="0" tIns="0" rIns="0" bIns="0" anchor="ctr">
            <a:normAutofit/>
          </a:bodyPr>
          <a:lstStyle>
            <a:lvl1pPr marL="0" indent="0" algn="ctr">
              <a:buNone/>
              <a:defRPr sz="1600">
                <a:latin typeface="Lucida Sans" charset="0"/>
                <a:ea typeface="Lucida Sans" charset="0"/>
                <a:cs typeface="Lucida Sans" charset="0"/>
              </a:defRPr>
            </a:lvl1pPr>
          </a:lstStyle>
          <a:p>
            <a:r>
              <a:rPr lang="fr-FR" dirty="0"/>
              <a:t>Insérer image</a:t>
            </a:r>
          </a:p>
        </p:txBody>
      </p:sp>
      <p:sp>
        <p:nvSpPr>
          <p:cNvPr id="6" name="Espace réservé du texte 18"/>
          <p:cNvSpPr>
            <a:spLocks noGrp="1"/>
          </p:cNvSpPr>
          <p:nvPr>
            <p:ph type="body" sz="quarter" idx="15" hasCustomPrompt="1"/>
          </p:nvPr>
        </p:nvSpPr>
        <p:spPr>
          <a:xfrm>
            <a:off x="1080000" y="1129553"/>
            <a:ext cx="2405492" cy="2880000"/>
          </a:xfrm>
          <a:prstGeom prst="rect">
            <a:avLst/>
          </a:prstGeom>
        </p:spPr>
        <p:txBody>
          <a:bodyPr lIns="0" tIns="0" rIns="0" bIns="0" anchor="ctr">
            <a:normAutofit/>
          </a:bodyPr>
          <a:lstStyle>
            <a:lvl1pPr marL="171450" indent="-171450">
              <a:buFont typeface="AppleSymbols" charset="0"/>
              <a:buChar char="⎻"/>
              <a:defRPr sz="1200">
                <a:latin typeface="Lucida Sans" charset="0"/>
                <a:ea typeface="Lucida Sans" charset="0"/>
                <a:cs typeface="Lucida Sans" charset="0"/>
              </a:defRPr>
            </a:lvl1pPr>
          </a:lstStyle>
          <a:p>
            <a:pPr lvl="0"/>
            <a:r>
              <a:rPr lang="en-US" dirty="0" err="1"/>
              <a:t>Insérer</a:t>
            </a:r>
            <a:r>
              <a:rPr lang="en-US" dirty="0"/>
              <a:t> </a:t>
            </a:r>
            <a:r>
              <a:rPr lang="en-US" dirty="0" err="1"/>
              <a:t>texte</a:t>
            </a:r>
            <a:r>
              <a:rPr lang="en-US" dirty="0"/>
              <a:t> n°1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 </a:t>
            </a:r>
            <a:r>
              <a:rPr lang="en-US" dirty="0" err="1"/>
              <a:t>Insérer</a:t>
            </a:r>
            <a:r>
              <a:rPr lang="en-US" dirty="0"/>
              <a:t> </a:t>
            </a:r>
            <a:r>
              <a:rPr lang="en-US" dirty="0" err="1"/>
              <a:t>texte</a:t>
            </a:r>
            <a:r>
              <a:rPr lang="en-US" dirty="0"/>
              <a:t> n°2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 </a:t>
            </a:r>
            <a:r>
              <a:rPr lang="en-US" dirty="0" err="1"/>
              <a:t>Insérer</a:t>
            </a:r>
            <a:r>
              <a:rPr lang="en-US" dirty="0"/>
              <a:t> </a:t>
            </a:r>
            <a:r>
              <a:rPr lang="en-US" dirty="0" err="1"/>
              <a:t>texte</a:t>
            </a:r>
            <a:r>
              <a:rPr lang="en-US" dirty="0"/>
              <a:t> n°3</a:t>
            </a:r>
          </a:p>
        </p:txBody>
      </p:sp>
    </p:spTree>
    <p:extLst>
      <p:ext uri="{BB962C8B-B14F-4D97-AF65-F5344CB8AC3E}">
        <p14:creationId xmlns:p14="http://schemas.microsoft.com/office/powerpoint/2010/main" val="1168759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niversiteParis — Contenu list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27569" y="2382"/>
            <a:ext cx="2057400" cy="273844"/>
          </a:xfrm>
          <a:prstGeom prst="rect">
            <a:avLst/>
          </a:prstGeom>
        </p:spPr>
        <p:txBody>
          <a:bodyPr/>
          <a:lstStyle/>
          <a:p>
            <a:r>
              <a:rPr lang="fr-FR"/>
              <a:t>12/03/2019</a:t>
            </a:r>
          </a:p>
        </p:txBody>
      </p:sp>
      <p:sp>
        <p:nvSpPr>
          <p:cNvPr id="8" name="Espace réservé du texte 18"/>
          <p:cNvSpPr>
            <a:spLocks noGrp="1"/>
          </p:cNvSpPr>
          <p:nvPr>
            <p:ph type="body" sz="quarter" idx="15" hasCustomPrompt="1"/>
          </p:nvPr>
        </p:nvSpPr>
        <p:spPr>
          <a:xfrm>
            <a:off x="1079999" y="1129553"/>
            <a:ext cx="3438712" cy="2880000"/>
          </a:xfrm>
          <a:prstGeom prst="rect">
            <a:avLst/>
          </a:prstGeom>
        </p:spPr>
        <p:txBody>
          <a:bodyPr lIns="0" tIns="0" rIns="0" bIns="0" anchor="ctr">
            <a:normAutofit/>
          </a:bodyPr>
          <a:lstStyle>
            <a:lvl1pPr marL="171450" indent="-171450">
              <a:buFont typeface="AppleSymbols" charset="0"/>
              <a:buChar char="⎻"/>
              <a:defRPr sz="1200">
                <a:latin typeface="Lucida Sans" charset="0"/>
                <a:ea typeface="Lucida Sans" charset="0"/>
                <a:cs typeface="Lucida Sans" charset="0"/>
              </a:defRPr>
            </a:lvl1pPr>
          </a:lstStyle>
          <a:p>
            <a:pPr lvl="0"/>
            <a:r>
              <a:rPr lang="en-US" dirty="0" err="1"/>
              <a:t>Insérer</a:t>
            </a:r>
            <a:r>
              <a:rPr lang="en-US" dirty="0"/>
              <a:t> </a:t>
            </a:r>
            <a:r>
              <a:rPr lang="en-US" dirty="0" err="1"/>
              <a:t>texte</a:t>
            </a:r>
            <a:r>
              <a:rPr lang="en-US" dirty="0"/>
              <a:t> n°1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 </a:t>
            </a:r>
            <a:r>
              <a:rPr lang="en-US" dirty="0" err="1"/>
              <a:t>Insérer</a:t>
            </a:r>
            <a:r>
              <a:rPr lang="en-US" dirty="0"/>
              <a:t> </a:t>
            </a:r>
            <a:r>
              <a:rPr lang="en-US" dirty="0" err="1"/>
              <a:t>texte</a:t>
            </a:r>
            <a:r>
              <a:rPr lang="en-US" dirty="0"/>
              <a:t> n°2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 </a:t>
            </a:r>
            <a:r>
              <a:rPr lang="en-US" dirty="0" err="1"/>
              <a:t>Insérer</a:t>
            </a:r>
            <a:r>
              <a:rPr lang="en-US" dirty="0"/>
              <a:t> </a:t>
            </a:r>
            <a:r>
              <a:rPr lang="en-US" dirty="0" err="1"/>
              <a:t>texte</a:t>
            </a:r>
            <a:r>
              <a:rPr lang="en-US" dirty="0"/>
              <a:t> n°3</a:t>
            </a:r>
          </a:p>
        </p:txBody>
      </p:sp>
      <p:sp>
        <p:nvSpPr>
          <p:cNvPr id="9" name="Espace réservé pour une image  24"/>
          <p:cNvSpPr>
            <a:spLocks noGrp="1"/>
          </p:cNvSpPr>
          <p:nvPr>
            <p:ph type="pic" sz="quarter" idx="19" hasCustomPrompt="1"/>
          </p:nvPr>
        </p:nvSpPr>
        <p:spPr>
          <a:xfrm>
            <a:off x="5645805" y="898550"/>
            <a:ext cx="2412000" cy="3344399"/>
          </a:xfrm>
          <a:prstGeom prst="rect">
            <a:avLst/>
          </a:prstGeom>
        </p:spPr>
        <p:txBody>
          <a:bodyPr lIns="0" tIns="0" rIns="0" bIns="0" anchor="ctr">
            <a:normAutofit/>
          </a:bodyPr>
          <a:lstStyle>
            <a:lvl1pPr marL="0" indent="0" algn="ctr">
              <a:buNone/>
              <a:defRPr sz="1600">
                <a:latin typeface="Lucida Sans" charset="0"/>
                <a:ea typeface="Lucida Sans" charset="0"/>
                <a:cs typeface="Lucida Sans" charset="0"/>
              </a:defRPr>
            </a:lvl1pPr>
          </a:lstStyle>
          <a:p>
            <a:r>
              <a:rPr lang="fr-FR" dirty="0"/>
              <a:t>Insérer image</a:t>
            </a:r>
          </a:p>
        </p:txBody>
      </p:sp>
    </p:spTree>
    <p:extLst>
      <p:ext uri="{BB962C8B-B14F-4D97-AF65-F5344CB8AC3E}">
        <p14:creationId xmlns:p14="http://schemas.microsoft.com/office/powerpoint/2010/main" val="310972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niversiteParis — Image + contenu l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texte 18"/>
          <p:cNvSpPr>
            <a:spLocks noGrp="1"/>
          </p:cNvSpPr>
          <p:nvPr>
            <p:ph type="body" sz="quarter" idx="15" hasCustomPrompt="1"/>
          </p:nvPr>
        </p:nvSpPr>
        <p:spPr>
          <a:xfrm>
            <a:off x="4619093" y="1129553"/>
            <a:ext cx="3438712" cy="2880000"/>
          </a:xfrm>
          <a:prstGeom prst="rect">
            <a:avLst/>
          </a:prstGeom>
        </p:spPr>
        <p:txBody>
          <a:bodyPr lIns="0" tIns="0" rIns="0" bIns="0" anchor="ctr">
            <a:normAutofit/>
          </a:bodyPr>
          <a:lstStyle>
            <a:lvl1pPr marL="171450" indent="-171450">
              <a:buFont typeface="AppleSymbols" charset="0"/>
              <a:buChar char="⎻"/>
              <a:defRPr sz="1200">
                <a:latin typeface="Lucida Sans" charset="0"/>
                <a:ea typeface="Lucida Sans" charset="0"/>
                <a:cs typeface="Lucida Sans" charset="0"/>
              </a:defRPr>
            </a:lvl1pPr>
          </a:lstStyle>
          <a:p>
            <a:pPr lvl="0"/>
            <a:r>
              <a:rPr lang="en-US" dirty="0" err="1"/>
              <a:t>Insérer</a:t>
            </a:r>
            <a:r>
              <a:rPr lang="en-US" dirty="0"/>
              <a:t> </a:t>
            </a:r>
            <a:r>
              <a:rPr lang="en-US" dirty="0" err="1"/>
              <a:t>texte</a:t>
            </a:r>
            <a:r>
              <a:rPr lang="en-US" dirty="0"/>
              <a:t> n°1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 </a:t>
            </a:r>
            <a:r>
              <a:rPr lang="en-US" dirty="0" err="1"/>
              <a:t>Insérer</a:t>
            </a:r>
            <a:r>
              <a:rPr lang="en-US" dirty="0"/>
              <a:t> </a:t>
            </a:r>
            <a:r>
              <a:rPr lang="en-US" dirty="0" err="1"/>
              <a:t>texte</a:t>
            </a:r>
            <a:r>
              <a:rPr lang="en-US" dirty="0"/>
              <a:t> n°2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 </a:t>
            </a:r>
            <a:r>
              <a:rPr lang="en-US" dirty="0" err="1"/>
              <a:t>Insérer</a:t>
            </a:r>
            <a:r>
              <a:rPr lang="en-US" dirty="0"/>
              <a:t> </a:t>
            </a:r>
            <a:r>
              <a:rPr lang="en-US" dirty="0" err="1"/>
              <a:t>texte</a:t>
            </a:r>
            <a:r>
              <a:rPr lang="en-US" dirty="0"/>
              <a:t> n°3</a:t>
            </a:r>
          </a:p>
        </p:txBody>
      </p:sp>
      <p:sp>
        <p:nvSpPr>
          <p:cNvPr id="9" name="Espace réservé pour une image  24"/>
          <p:cNvSpPr>
            <a:spLocks noGrp="1"/>
          </p:cNvSpPr>
          <p:nvPr>
            <p:ph type="pic" sz="quarter" idx="19" hasCustomPrompt="1"/>
          </p:nvPr>
        </p:nvSpPr>
        <p:spPr>
          <a:xfrm>
            <a:off x="1079999" y="898550"/>
            <a:ext cx="2412000" cy="3344399"/>
          </a:xfrm>
          <a:prstGeom prst="rect">
            <a:avLst/>
          </a:prstGeom>
        </p:spPr>
        <p:txBody>
          <a:bodyPr lIns="0" tIns="0" rIns="0" bIns="0" anchor="ctr">
            <a:normAutofit/>
          </a:bodyPr>
          <a:lstStyle>
            <a:lvl1pPr marL="0" indent="0" algn="ctr">
              <a:buNone/>
              <a:defRPr sz="1600">
                <a:latin typeface="Lucida Sans" charset="0"/>
                <a:ea typeface="Lucida Sans" charset="0"/>
                <a:cs typeface="Lucida Sans" charset="0"/>
              </a:defRPr>
            </a:lvl1pPr>
          </a:lstStyle>
          <a:p>
            <a:r>
              <a:rPr lang="fr-FR" dirty="0"/>
              <a:t>Insérer image</a:t>
            </a:r>
          </a:p>
        </p:txBody>
      </p:sp>
    </p:spTree>
    <p:extLst>
      <p:ext uri="{BB962C8B-B14F-4D97-AF65-F5344CB8AC3E}">
        <p14:creationId xmlns:p14="http://schemas.microsoft.com/office/powerpoint/2010/main" val="1682556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1079998" y="1152000"/>
            <a:ext cx="7776001" cy="792000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/>
          <a:p>
            <a:r>
              <a:rPr lang="fr-FR" dirty="0"/>
              <a:t>Cliquez et modifiez le titre</a:t>
            </a:r>
            <a:endParaRPr lang="en-US" dirty="0"/>
          </a:p>
        </p:txBody>
      </p:sp>
      <p:cxnSp>
        <p:nvCxnSpPr>
          <p:cNvPr id="8" name="Connecteur droit 7"/>
          <p:cNvCxnSpPr/>
          <p:nvPr userDrawn="1"/>
        </p:nvCxnSpPr>
        <p:spPr>
          <a:xfrm>
            <a:off x="288000" y="360000"/>
            <a:ext cx="8569569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/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00" y="72000"/>
            <a:ext cx="221086" cy="216000"/>
          </a:xfrm>
          <a:prstGeom prst="rect">
            <a:avLst/>
          </a:prstGeom>
        </p:spPr>
      </p:pic>
      <p:sp>
        <p:nvSpPr>
          <p:cNvPr id="10" name="Footer Placeholder 4"/>
          <p:cNvSpPr txBox="1">
            <a:spLocks/>
          </p:cNvSpPr>
          <p:nvPr userDrawn="1"/>
        </p:nvSpPr>
        <p:spPr>
          <a:xfrm>
            <a:off x="7596000" y="93432"/>
            <a:ext cx="1260000" cy="2160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685800" rtl="0" eaLnBrk="1" latinLnBrk="0" hangingPunct="1">
              <a:defRPr sz="700" b="1" kern="1200">
                <a:solidFill>
                  <a:schemeClr val="tx1"/>
                </a:solidFill>
                <a:latin typeface="Lucida Sans Normal" charset="0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F9510879-16A2-B440-ACFD-1D60DADFCF61}" type="slidenum">
              <a:rPr lang="fr-FR" smtClean="0"/>
              <a:pPr algn="r"/>
              <a:t>‹N°›</a:t>
            </a:fld>
            <a:endParaRPr lang="fr-FR" dirty="0"/>
          </a:p>
        </p:txBody>
      </p:sp>
      <p:sp>
        <p:nvSpPr>
          <p:cNvPr id="11" name="Footer Placeholder 4"/>
          <p:cNvSpPr txBox="1">
            <a:spLocks/>
          </p:cNvSpPr>
          <p:nvPr userDrawn="1"/>
        </p:nvSpPr>
        <p:spPr>
          <a:xfrm>
            <a:off x="1079999" y="93432"/>
            <a:ext cx="1725953" cy="2160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685800" rtl="0" eaLnBrk="1" latinLnBrk="0" hangingPunct="1">
              <a:defRPr sz="700" b="1" kern="1200">
                <a:solidFill>
                  <a:schemeClr val="tx1"/>
                </a:solidFill>
                <a:latin typeface="Lucida Sans Normal" charset="0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dirty="0"/>
              <a:t>UNIVERSITÉ DE PARIS</a:t>
            </a:r>
          </a:p>
        </p:txBody>
      </p:sp>
    </p:spTree>
    <p:extLst>
      <p:ext uri="{BB962C8B-B14F-4D97-AF65-F5344CB8AC3E}">
        <p14:creationId xmlns:p14="http://schemas.microsoft.com/office/powerpoint/2010/main" val="2013332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400" b="0" kern="1200">
          <a:solidFill>
            <a:schemeClr val="tx1"/>
          </a:solidFill>
          <a:latin typeface="Lucida Sans" charset="0"/>
          <a:ea typeface="Lucida Sans" charset="0"/>
          <a:cs typeface="Lucida Sans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0701D9EF-BC07-2646-A4CA-C6CB254DE7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0000" y="2059405"/>
            <a:ext cx="7776000" cy="1224000"/>
          </a:xfrm>
        </p:spPr>
        <p:txBody>
          <a:bodyPr/>
          <a:lstStyle/>
          <a:p>
            <a:pPr algn="ctr"/>
            <a:r>
              <a:rPr lang="fr-FR" dirty="0" smtClean="0"/>
              <a:t>Rentrée universitaire </a:t>
            </a:r>
            <a:br>
              <a:rPr lang="fr-FR" dirty="0" smtClean="0"/>
            </a:br>
            <a:r>
              <a:rPr lang="fr-FR" dirty="0" smtClean="0"/>
              <a:t>2020-2021</a:t>
            </a:r>
            <a:endParaRPr lang="fr-FR" dirty="0"/>
          </a:p>
        </p:txBody>
      </p:sp>
      <p:sp>
        <p:nvSpPr>
          <p:cNvPr id="4" name="Sous-titre 3"/>
          <p:cNvSpPr>
            <a:spLocks noGrp="1"/>
          </p:cNvSpPr>
          <p:nvPr>
            <p:ph type="subTitle" idx="1"/>
          </p:nvPr>
        </p:nvSpPr>
        <p:spPr>
          <a:xfrm>
            <a:off x="593616" y="4522468"/>
            <a:ext cx="7777570" cy="540000"/>
          </a:xfrm>
        </p:spPr>
        <p:txBody>
          <a:bodyPr/>
          <a:lstStyle/>
          <a:p>
            <a:r>
              <a:rPr lang="fr-FR" dirty="0" smtClean="0"/>
              <a:t>Service Scolarité – UFR de Médecine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208624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296624" y="1500034"/>
            <a:ext cx="8647044" cy="19620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 smtClean="0"/>
          </a:p>
          <a:p>
            <a:r>
              <a:rPr lang="fr-FR" dirty="0" err="1" smtClean="0"/>
              <a:t>Chers.ères</a:t>
            </a:r>
            <a:r>
              <a:rPr lang="fr-FR" dirty="0" smtClean="0"/>
              <a:t> </a:t>
            </a:r>
            <a:r>
              <a:rPr lang="fr-FR" dirty="0" err="1" smtClean="0"/>
              <a:t>étudiants.tes</a:t>
            </a:r>
            <a:r>
              <a:rPr lang="fr-FR" dirty="0" smtClean="0"/>
              <a:t>,</a:t>
            </a:r>
          </a:p>
          <a:p>
            <a:endParaRPr lang="fr-FR" dirty="0" smtClean="0"/>
          </a:p>
          <a:p>
            <a:r>
              <a:rPr lang="fr-FR" dirty="0" smtClean="0"/>
              <a:t>Tout d’abord, les équipes du service de la scolarité vous souhaitent la bienvenue au sein de l’UFR de Médecine de Université de Paris!</a:t>
            </a:r>
          </a:p>
          <a:p>
            <a:endParaRPr lang="fr-FR" dirty="0"/>
          </a:p>
          <a:p>
            <a:r>
              <a:rPr lang="fr-FR" dirty="0" smtClean="0"/>
              <a:t>Pour toutes questions relatives à vos formations et cursus, les gestionnaires de scolarité de vos années d’études sont vos interlocuteurs privilégiés.</a:t>
            </a:r>
          </a:p>
          <a:p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33851443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296624" y="1059046"/>
            <a:ext cx="8647044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500" b="1" dirty="0" smtClean="0"/>
              <a:t>Où se situent les différentes équipes de scolarité?</a:t>
            </a:r>
          </a:p>
          <a:p>
            <a:endParaRPr lang="fr-FR" dirty="0" smtClean="0"/>
          </a:p>
          <a:p>
            <a:r>
              <a:rPr lang="fr-FR" b="1" i="1" dirty="0" smtClean="0"/>
              <a:t>1</a:t>
            </a:r>
            <a:r>
              <a:rPr lang="fr-FR" b="1" i="1" baseline="30000" dirty="0" smtClean="0"/>
              <a:t>er</a:t>
            </a:r>
            <a:r>
              <a:rPr lang="fr-FR" b="1" i="1" dirty="0" smtClean="0"/>
              <a:t> cycle</a:t>
            </a:r>
          </a:p>
          <a:p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DFGSM2 : 	Site de Bichat</a:t>
            </a:r>
          </a:p>
          <a:p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DFGSM3 : 	Site de Bichat pour les étudiants inscrits à Ex Paris Nord (Ex Paris Diderot) </a:t>
            </a:r>
          </a:p>
          <a:p>
            <a:r>
              <a:rPr lang="fr-FR" dirty="0" smtClean="0"/>
              <a:t>		ou </a:t>
            </a:r>
          </a:p>
          <a:p>
            <a:r>
              <a:rPr lang="fr-FR" dirty="0"/>
              <a:t>	</a:t>
            </a:r>
            <a:r>
              <a:rPr lang="fr-FR" dirty="0" smtClean="0"/>
              <a:t>	Site des Cordeliers pour les étudiants inscrits à Ex Paris Centre (Ex Paris Descartes)</a:t>
            </a:r>
          </a:p>
          <a:p>
            <a:endParaRPr lang="fr-FR" dirty="0"/>
          </a:p>
          <a:p>
            <a:r>
              <a:rPr lang="fr-FR" b="1" i="1" dirty="0" smtClean="0"/>
              <a:t>2</a:t>
            </a:r>
            <a:r>
              <a:rPr lang="fr-FR" b="1" i="1" baseline="30000" dirty="0" smtClean="0"/>
              <a:t>nd</a:t>
            </a:r>
            <a:r>
              <a:rPr lang="fr-FR" b="1" i="1" dirty="0" smtClean="0"/>
              <a:t> cycle</a:t>
            </a:r>
          </a:p>
          <a:p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DFASM1 à DFASM3 :	</a:t>
            </a:r>
            <a:r>
              <a:rPr lang="fr-FR" dirty="0"/>
              <a:t>Site de Bichat pour les étudiants inscrits à Ex Paris Nord (Ex Paris Diderot) </a:t>
            </a:r>
          </a:p>
          <a:p>
            <a:r>
              <a:rPr lang="fr-FR" dirty="0"/>
              <a:t>		</a:t>
            </a:r>
            <a:r>
              <a:rPr lang="fr-FR" dirty="0" smtClean="0"/>
              <a:t>	ou </a:t>
            </a:r>
            <a:endParaRPr lang="fr-FR" dirty="0"/>
          </a:p>
          <a:p>
            <a:r>
              <a:rPr lang="fr-FR" dirty="0"/>
              <a:t>		</a:t>
            </a:r>
            <a:r>
              <a:rPr lang="fr-FR" dirty="0" smtClean="0"/>
              <a:t>	Site </a:t>
            </a:r>
            <a:r>
              <a:rPr lang="fr-FR" dirty="0"/>
              <a:t>des Cordeliers pour les étudiants inscrits à Ex Paris Centre (Ex Paris Descartes)</a:t>
            </a:r>
          </a:p>
        </p:txBody>
      </p:sp>
    </p:spTree>
    <p:extLst>
      <p:ext uri="{BB962C8B-B14F-4D97-AF65-F5344CB8AC3E}">
        <p14:creationId xmlns:p14="http://schemas.microsoft.com/office/powerpoint/2010/main" val="15840812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2935358" y="345401"/>
            <a:ext cx="845657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-	Où se situent les différentes scolarités </a:t>
            </a:r>
          </a:p>
          <a:p>
            <a:r>
              <a:rPr lang="fr-FR" dirty="0"/>
              <a:t>-	Les sites internet demeurent distincts 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225288" y="1311966"/>
            <a:ext cx="864704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500" b="1" dirty="0" smtClean="0"/>
              <a:t>Où se situent les différentes équipes de scolarité?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/>
          <a:srcRect b="15924"/>
          <a:stretch/>
        </p:blipFill>
        <p:spPr>
          <a:xfrm>
            <a:off x="417445" y="1974271"/>
            <a:ext cx="2217668" cy="2491712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 rotWithShape="1">
          <a:blip r:embed="rId3"/>
          <a:srcRect b="15449"/>
          <a:stretch/>
        </p:blipFill>
        <p:spPr>
          <a:xfrm>
            <a:off x="3107635" y="1974271"/>
            <a:ext cx="2219740" cy="2491712"/>
          </a:xfrm>
          <a:prstGeom prst="rect">
            <a:avLst/>
          </a:prstGeom>
        </p:spPr>
      </p:pic>
      <p:grpSp>
        <p:nvGrpSpPr>
          <p:cNvPr id="10" name="Groupe 9"/>
          <p:cNvGrpSpPr/>
          <p:nvPr/>
        </p:nvGrpSpPr>
        <p:grpSpPr>
          <a:xfrm>
            <a:off x="5740261" y="1974271"/>
            <a:ext cx="2502592" cy="2505642"/>
            <a:chOff x="4878870" y="1974271"/>
            <a:chExt cx="2502592" cy="2603850"/>
          </a:xfrm>
        </p:grpSpPr>
        <p:pic>
          <p:nvPicPr>
            <p:cNvPr id="6" name="Image 5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878870" y="1974271"/>
              <a:ext cx="2502592" cy="2220042"/>
            </a:xfrm>
            <a:prstGeom prst="rect">
              <a:avLst/>
            </a:prstGeom>
          </p:spPr>
        </p:pic>
        <p:sp>
          <p:nvSpPr>
            <p:cNvPr id="7" name="ZoneTexte 6"/>
            <p:cNvSpPr txBox="1"/>
            <p:nvPr/>
          </p:nvSpPr>
          <p:spPr>
            <a:xfrm>
              <a:off x="4878870" y="2073965"/>
              <a:ext cx="1914939" cy="32316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fr-FR" sz="800" b="1" dirty="0" smtClean="0"/>
                <a:t>15 rue de l’école de médecine</a:t>
              </a:r>
            </a:p>
            <a:p>
              <a:r>
                <a:rPr lang="fr-FR" sz="700" b="1" dirty="0">
                  <a:solidFill>
                    <a:schemeClr val="bg1">
                      <a:lumMod val="65000"/>
                    </a:schemeClr>
                  </a:solidFill>
                </a:rPr>
                <a:t>15 rue de l’école de </a:t>
              </a:r>
              <a:r>
                <a:rPr lang="fr-FR" sz="700" b="1" dirty="0" smtClean="0">
                  <a:solidFill>
                    <a:schemeClr val="bg1">
                      <a:lumMod val="65000"/>
                    </a:schemeClr>
                  </a:solidFill>
                </a:rPr>
                <a:t>médecine, 75006 Paris</a:t>
              </a:r>
              <a:endParaRPr lang="fr-FR" sz="700" b="1" dirty="0">
                <a:solidFill>
                  <a:schemeClr val="bg1">
                    <a:lumMod val="65000"/>
                  </a:schemeClr>
                </a:solidFill>
              </a:endParaRPr>
            </a:p>
          </p:txBody>
        </p:sp>
        <p:sp>
          <p:nvSpPr>
            <p:cNvPr id="9" name="ZoneTexte 8"/>
            <p:cNvSpPr txBox="1"/>
            <p:nvPr/>
          </p:nvSpPr>
          <p:spPr>
            <a:xfrm>
              <a:off x="4878870" y="4194313"/>
              <a:ext cx="2502592" cy="3838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0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Site Cordeliers</a:t>
              </a:r>
            </a:p>
            <a:p>
              <a:endParaRPr lang="fr-FR" sz="800" dirty="0"/>
            </a:p>
          </p:txBody>
        </p:sp>
      </p:grpSp>
    </p:spTree>
    <p:extLst>
      <p:ext uri="{BB962C8B-B14F-4D97-AF65-F5344CB8AC3E}">
        <p14:creationId xmlns:p14="http://schemas.microsoft.com/office/powerpoint/2010/main" val="2840008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496956" y="1059046"/>
            <a:ext cx="8647044" cy="19312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500" b="1" dirty="0" smtClean="0"/>
              <a:t>Calendriers </a:t>
            </a:r>
          </a:p>
          <a:p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Les calendriers des choix et des périodes de Stages ainsi que les choix des Enseignements optionnels sera communiqué ultérieurement.</a:t>
            </a:r>
          </a:p>
          <a:p>
            <a:endParaRPr lang="fr-FR" dirty="0" smtClean="0"/>
          </a:p>
          <a:p>
            <a:r>
              <a:rPr lang="fr-FR" dirty="0" smtClean="0"/>
              <a:t>Les gestionnaires de scolarité vous communiqueront les modalités pour les premiers choix </a:t>
            </a:r>
            <a:r>
              <a:rPr lang="fr-FR" dirty="0"/>
              <a:t>très prochainement</a:t>
            </a:r>
            <a:r>
              <a:rPr lang="fr-FR" dirty="0" smtClean="0"/>
              <a:t>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00762740"/>
      </p:ext>
    </p:extLst>
  </p:cSld>
  <p:clrMapOvr>
    <a:masterClrMapping/>
  </p:clrMapOvr>
</p:sld>
</file>

<file path=ppt/theme/theme1.xml><?xml version="1.0" encoding="utf-8"?>
<a:theme xmlns:a="http://schemas.openxmlformats.org/drawingml/2006/main" name="UniversiteParis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niversiteParis" id="{EF8FBC7E-9708-2544-A264-9C1C8D91FF35}" vid="{FD1299AF-D57F-8546-B8B7-5BFB6A7B1C7A}"/>
    </a:ext>
  </a:ext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UniversiteParis</Template>
  <TotalTime>974</TotalTime>
  <Words>135</Words>
  <Application>Microsoft Office PowerPoint</Application>
  <PresentationFormat>Affichage à l'écran (16:9)</PresentationFormat>
  <Paragraphs>35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2" baseType="lpstr">
      <vt:lpstr>AppleSymbols</vt:lpstr>
      <vt:lpstr>Arial</vt:lpstr>
      <vt:lpstr>Calibri</vt:lpstr>
      <vt:lpstr>Lucida Sans</vt:lpstr>
      <vt:lpstr>Lucida Sans Normal</vt:lpstr>
      <vt:lpstr>Symbol</vt:lpstr>
      <vt:lpstr>UniversiteParis</vt:lpstr>
      <vt:lpstr>Rentrée universitaire  2020-2021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Microsoft Office User</dc:creator>
  <cp:lastModifiedBy>Isabelle</cp:lastModifiedBy>
  <cp:revision>103</cp:revision>
  <dcterms:created xsi:type="dcterms:W3CDTF">2019-12-17T08:05:31Z</dcterms:created>
  <dcterms:modified xsi:type="dcterms:W3CDTF">2020-09-18T16:38:54Z</dcterms:modified>
</cp:coreProperties>
</file>