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35"/>
    <p:restoredTop sz="95400"/>
  </p:normalViewPr>
  <p:slideViewPr>
    <p:cSldViewPr>
      <p:cViewPr varScale="1">
        <p:scale>
          <a:sx n="88" d="100"/>
          <a:sy n="88" d="100"/>
        </p:scale>
        <p:origin x="1565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A245-A098-40FC-925E-7C05F69ED468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0A39-24B7-48A3-BD77-E62AAAFDAFD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6274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A245-A098-40FC-925E-7C05F69ED468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0A39-24B7-48A3-BD77-E62AAAFDAFD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2829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A245-A098-40FC-925E-7C05F69ED468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0A39-24B7-48A3-BD77-E62AAAFDAFD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3770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A245-A098-40FC-925E-7C05F69ED468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0A39-24B7-48A3-BD77-E62AAAFDAFD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0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A245-A098-40FC-925E-7C05F69ED468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0A39-24B7-48A3-BD77-E62AAAFDAFD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836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A245-A098-40FC-925E-7C05F69ED468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0A39-24B7-48A3-BD77-E62AAAFDAFD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285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A245-A098-40FC-925E-7C05F69ED468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0A39-24B7-48A3-BD77-E62AAAFDAFD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1193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A245-A098-40FC-925E-7C05F69ED468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0A39-24B7-48A3-BD77-E62AAAFDAFD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1200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A245-A098-40FC-925E-7C05F69ED468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0A39-24B7-48A3-BD77-E62AAAFDAFD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7506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A245-A098-40FC-925E-7C05F69ED468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0A39-24B7-48A3-BD77-E62AAAFDAFD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935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A245-A098-40FC-925E-7C05F69ED468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E0A39-24B7-48A3-BD77-E62AAAFDAFD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2460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6A245-A098-40FC-925E-7C05F69ED468}" type="datetimeFigureOut">
              <a:rPr lang="fr-FR" smtClean="0"/>
              <a:pPr/>
              <a:t>17/05/2022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E0A39-24B7-48A3-BD77-E62AAAFDAFD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214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s://www.univ-paris-diderot.fr/sites/default/files/communication/mail/LogoMailUP/Mail_LogoUP154x50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_s1041"/>
          <p:cNvSpPr>
            <a:spLocks noChangeArrowheads="1"/>
          </p:cNvSpPr>
          <p:nvPr/>
        </p:nvSpPr>
        <p:spPr bwMode="auto">
          <a:xfrm>
            <a:off x="2635219" y="188640"/>
            <a:ext cx="3664973" cy="456787"/>
          </a:xfrm>
          <a:prstGeom prst="roundRect">
            <a:avLst>
              <a:gd name="adj" fmla="val 42542"/>
            </a:avLst>
          </a:prstGeom>
          <a:solidFill>
            <a:srgbClr val="CBD8ED"/>
          </a:solidFill>
          <a:ln w="1905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fr-FR" b="1" i="1" dirty="0">
                <a:cs typeface="Arial" panose="020B0604020202020204" pitchFamily="34" charset="0"/>
              </a:rPr>
              <a:t>Conseil de Perfectionnement Ecole d’Ingénieur Denis Diderot</a:t>
            </a:r>
            <a:endParaRPr lang="fr-FR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6" name="Picture 2" descr="logo EID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6" t="15416" r="9674" b="12646"/>
          <a:stretch>
            <a:fillRect/>
          </a:stretch>
        </p:blipFill>
        <p:spPr bwMode="auto">
          <a:xfrm>
            <a:off x="8011485" y="238579"/>
            <a:ext cx="967425" cy="60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474981" y="719178"/>
            <a:ext cx="1988968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rgbClr val="006699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006699"/>
                </a:solidFill>
                <a:latin typeface="Arial Narrow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rgbClr val="006699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rgbClr val="006699"/>
                </a:solidFill>
                <a:latin typeface="Arial Narrow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rgbClr val="006699"/>
                </a:solidFill>
                <a:latin typeface="Arial Narro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699"/>
                </a:solidFill>
                <a:latin typeface="Arial Narro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699"/>
                </a:solidFill>
                <a:latin typeface="Arial Narro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699"/>
                </a:solidFill>
                <a:latin typeface="Arial Narro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699"/>
                </a:solidFill>
                <a:latin typeface="Arial Narrow" charset="0"/>
                <a:ea typeface="ＭＳ Ｐゴシック" charset="0"/>
              </a:defRPr>
            </a:lvl9pPr>
          </a:lstStyle>
          <a:p>
            <a:pPr algn="ctr"/>
            <a:r>
              <a:rPr lang="es-ES_tradnl" sz="1600" dirty="0">
                <a:solidFill>
                  <a:srgbClr val="000000"/>
                </a:solidFill>
                <a:latin typeface="+mn-lt"/>
                <a:cs typeface="Arial Narrow"/>
              </a:rPr>
              <a:t>Samuel </a:t>
            </a:r>
            <a:r>
              <a:rPr lang="es-ES_tradnl" sz="1600" dirty="0" err="1">
                <a:solidFill>
                  <a:srgbClr val="000000"/>
                </a:solidFill>
                <a:latin typeface="+mn-lt"/>
                <a:cs typeface="Arial Narrow"/>
              </a:rPr>
              <a:t>Bucourt</a:t>
            </a:r>
            <a:r>
              <a:rPr lang="es-ES_tradnl" sz="1600" dirty="0">
                <a:solidFill>
                  <a:srgbClr val="000000"/>
                </a:solidFill>
                <a:latin typeface="+mn-lt"/>
                <a:cs typeface="Arial Narrow"/>
              </a:rPr>
              <a:t> </a:t>
            </a:r>
          </a:p>
          <a:p>
            <a:pPr algn="ctr"/>
            <a:r>
              <a:rPr lang="es-ES_tradnl" sz="1600" dirty="0">
                <a:solidFill>
                  <a:srgbClr val="000000"/>
                </a:solidFill>
                <a:latin typeface="+mn-lt"/>
                <a:cs typeface="Arial Narrow"/>
              </a:rPr>
              <a:t>(IMAGINE OPTIC)</a:t>
            </a:r>
          </a:p>
          <a:p>
            <a:pPr algn="ctr"/>
            <a:r>
              <a:rPr lang="es-ES_tradnl" sz="1600" dirty="0" err="1">
                <a:solidFill>
                  <a:srgbClr val="000000"/>
                </a:solidFill>
                <a:latin typeface="+mn-lt"/>
                <a:cs typeface="Arial Narrow"/>
              </a:rPr>
              <a:t>Président</a:t>
            </a:r>
            <a:endParaRPr lang="fr-FR" sz="1600" dirty="0">
              <a:solidFill>
                <a:srgbClr val="000000"/>
              </a:solidFill>
              <a:latin typeface="+mn-lt"/>
              <a:cs typeface="Arial Narrow"/>
            </a:endParaRPr>
          </a:p>
        </p:txBody>
      </p:sp>
      <p:graphicFrame>
        <p:nvGraphicFramePr>
          <p:cNvPr id="20" name="Tableau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692717"/>
              </p:ext>
            </p:extLst>
          </p:nvPr>
        </p:nvGraphicFramePr>
        <p:xfrm>
          <a:off x="167067" y="2412344"/>
          <a:ext cx="8765711" cy="4434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6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13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905451166"/>
                    </a:ext>
                  </a:extLst>
                </a:gridCol>
                <a:gridCol w="1550982">
                  <a:extLst>
                    <a:ext uri="{9D8B030D-6E8A-4147-A177-3AD203B41FA5}">
                      <a16:colId xmlns:a16="http://schemas.microsoft.com/office/drawing/2014/main" val="1276944689"/>
                    </a:ext>
                  </a:extLst>
                </a:gridCol>
                <a:gridCol w="1892400">
                  <a:extLst>
                    <a:ext uri="{9D8B030D-6E8A-4147-A177-3AD203B41FA5}">
                      <a16:colId xmlns:a16="http://schemas.microsoft.com/office/drawing/2014/main" val="3959286645"/>
                    </a:ext>
                  </a:extLst>
                </a:gridCol>
              </a:tblGrid>
              <a:tr h="556506">
                <a:tc>
                  <a:txBody>
                    <a:bodyPr/>
                    <a:lstStyle/>
                    <a:p>
                      <a:pPr algn="ctr"/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Spécialité 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Responsable 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78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Anciennes élèves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78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Anciens élèves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78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Professionnels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478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0824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GP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78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Michel </a:t>
                      </a:r>
                    </a:p>
                    <a:p>
                      <a:pPr marL="0" marR="0" indent="0" algn="ctr" defTabSz="478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Piat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Anne </a:t>
                      </a:r>
                    </a:p>
                    <a:p>
                      <a:pPr algn="ctr"/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Guyader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Tanguy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Helliot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>
                          <a:solidFill>
                            <a:srgbClr val="000000"/>
                          </a:solidFill>
                          <a:latin typeface="+mn-lt"/>
                          <a:cs typeface="Arial Narrow"/>
                        </a:rPr>
                        <a:t>Samuel </a:t>
                      </a:r>
                      <a:r>
                        <a:rPr lang="es-ES_tradnl" sz="1600" dirty="0" err="1">
                          <a:solidFill>
                            <a:srgbClr val="000000"/>
                          </a:solidFill>
                          <a:latin typeface="+mn-lt"/>
                          <a:cs typeface="Arial Narrow"/>
                        </a:rPr>
                        <a:t>Bucourt</a:t>
                      </a:r>
                      <a:r>
                        <a:rPr lang="es-ES_tradnl" sz="1600" dirty="0">
                          <a:solidFill>
                            <a:srgbClr val="000000"/>
                          </a:solidFill>
                          <a:latin typeface="+mn-lt"/>
                          <a:cs typeface="Arial Narrow"/>
                        </a:rPr>
                        <a:t> </a:t>
                      </a:r>
                    </a:p>
                    <a:p>
                      <a:pPr algn="ctr"/>
                      <a:r>
                        <a:rPr lang="es-ES_tradnl" sz="1600" dirty="0">
                          <a:solidFill>
                            <a:srgbClr val="000000"/>
                          </a:solidFill>
                          <a:latin typeface="+mn-lt"/>
                          <a:cs typeface="Arial Narrow"/>
                        </a:rPr>
                        <a:t>(IMAGINE OPTIC)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err="1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Loïc</a:t>
                      </a:r>
                      <a:r>
                        <a:rPr lang="fi-FI" sz="1600" dirty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 </a:t>
                      </a:r>
                      <a:r>
                        <a:rPr lang="fi-FI" sz="1600" dirty="0" err="1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Davain</a:t>
                      </a:r>
                      <a:r>
                        <a:rPr lang="fi-FI" sz="1600" dirty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 </a:t>
                      </a:r>
                    </a:p>
                    <a:p>
                      <a:pPr algn="ctr"/>
                      <a:r>
                        <a:rPr lang="fi-FI" sz="1600" dirty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(SAFRAN)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0824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MN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78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Nicolas </a:t>
                      </a:r>
                    </a:p>
                    <a:p>
                      <a:pPr marL="0" marR="0" indent="0" algn="ctr" defTabSz="478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Battaglini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Laura</a:t>
                      </a:r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lang="fr-FR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Klébinder</a:t>
                      </a: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Ari </a:t>
                      </a:r>
                    </a:p>
                    <a:p>
                      <a:pPr algn="ctr"/>
                      <a:r>
                        <a:rPr lang="fr-FR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Gurel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rgbClr val="000000"/>
                          </a:solidFill>
                          <a:latin typeface="+mn-lt"/>
                          <a:cs typeface="Arial Narrow"/>
                        </a:rPr>
                        <a:t>Julien Hernandez</a:t>
                      </a:r>
                    </a:p>
                    <a:p>
                      <a:pPr algn="ctr"/>
                      <a:r>
                        <a:rPr lang="fr-FR" sz="1600" dirty="0">
                          <a:solidFill>
                            <a:srgbClr val="000000"/>
                          </a:solidFill>
                          <a:latin typeface="+mn-lt"/>
                          <a:cs typeface="Arial Narrow"/>
                        </a:rPr>
                        <a:t>(SOLVAY)      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Anne-</a:t>
                      </a:r>
                      <a:r>
                        <a:rPr lang="fi-FI" sz="1600" dirty="0" err="1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Lise</a:t>
                      </a:r>
                      <a:r>
                        <a:rPr lang="fi-FI" sz="1600" dirty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 </a:t>
                      </a:r>
                      <a:r>
                        <a:rPr lang="fi-FI" sz="1600" dirty="0" err="1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Maréchal</a:t>
                      </a:r>
                      <a:endParaRPr lang="fi-FI" sz="1600" dirty="0">
                        <a:solidFill>
                          <a:schemeClr val="tx1"/>
                        </a:solidFill>
                        <a:latin typeface="+mn-lt"/>
                        <a:cs typeface="Arial Narrow"/>
                      </a:endParaRPr>
                    </a:p>
                    <a:p>
                      <a:pPr algn="ctr"/>
                      <a:r>
                        <a:rPr lang="fi-FI" sz="1600" dirty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(AFELIM)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0824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SIE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Roberto </a:t>
                      </a:r>
                    </a:p>
                    <a:p>
                      <a:pPr algn="ctr"/>
                      <a:r>
                        <a:rPr lang="nb-NO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Amadio</a:t>
                      </a:r>
                      <a:endParaRPr lang="nb-NO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Léa </a:t>
                      </a:r>
                    </a:p>
                    <a:p>
                      <a:pPr algn="ctr"/>
                      <a:r>
                        <a:rPr lang="fr-FR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Saffar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Giovanni </a:t>
                      </a:r>
                    </a:p>
                    <a:p>
                      <a:pPr algn="ctr"/>
                      <a:r>
                        <a:rPr lang="fr-FR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Mion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Benjamin Blanc </a:t>
                      </a:r>
                    </a:p>
                    <a:p>
                      <a:pPr algn="ctr"/>
                      <a:r>
                        <a:rPr lang="fi-FI" sz="1600" dirty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(RATP)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dirty="0" smtClean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Chafik Jaber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dirty="0" smtClean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(Ansys)</a:t>
                      </a:r>
                      <a:endParaRPr lang="fi-FI" sz="1600" dirty="0">
                        <a:solidFill>
                          <a:schemeClr val="tx1"/>
                        </a:solidFill>
                        <a:latin typeface="+mn-lt"/>
                        <a:cs typeface="Arial Narrow"/>
                      </a:endParaRPr>
                    </a:p>
                    <a:p>
                      <a:pPr algn="ctr"/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7613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GB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Catherine </a:t>
                      </a:r>
                      <a:r>
                        <a:rPr lang="nb-NO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Etchebest</a:t>
                      </a:r>
                      <a:endParaRPr lang="nb-NO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Rayed Ben Hamza</a:t>
                      </a: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Mael </a:t>
                      </a: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Shorkhar</a:t>
                      </a:r>
                      <a:endParaRPr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Vincent Meyer</a:t>
                      </a:r>
                    </a:p>
                    <a:p>
                      <a:pPr algn="ctr"/>
                      <a:r>
                        <a:rPr lang="fi-FI" sz="1600" dirty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(CNRGH)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dirty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Peter </a:t>
                      </a:r>
                      <a:r>
                        <a:rPr lang="fi-FI" sz="1600" dirty="0" err="1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Schmidkte</a:t>
                      </a:r>
                      <a:r>
                        <a:rPr lang="fi-FI" sz="1600" dirty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        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dirty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(DISCNGINE)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67631"/>
                  </a:ext>
                </a:extLst>
              </a:tr>
              <a:tr h="556506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Biomed</a:t>
                      </a:r>
                    </a:p>
                    <a:p>
                      <a:pPr algn="ct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projet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err="1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Aurélie</a:t>
                      </a:r>
                      <a:r>
                        <a:rPr lang="fi-FI" sz="1600" dirty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 </a:t>
                      </a:r>
                    </a:p>
                    <a:p>
                      <a:pPr algn="ctr"/>
                      <a:r>
                        <a:rPr lang="fi-FI" sz="1600" dirty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Benoit</a:t>
                      </a:r>
                      <a:endParaRPr lang="nb-NO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dirty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Laurent </a:t>
                      </a:r>
                      <a:r>
                        <a:rPr lang="fi-FI" sz="160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Tapie          </a:t>
                      </a:r>
                      <a:r>
                        <a:rPr lang="fi-FI" sz="1600" smtClean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(</a:t>
                      </a:r>
                      <a:r>
                        <a:rPr lang="fi-FI" sz="1600" baseline="0" smtClean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 </a:t>
                      </a:r>
                      <a:r>
                        <a:rPr lang="fi-FI" sz="1600" smtClean="0">
                          <a:solidFill>
                            <a:schemeClr val="tx1"/>
                          </a:solidFill>
                          <a:latin typeface="+mn-lt"/>
                          <a:cs typeface="Arial Narrow"/>
                        </a:rPr>
                        <a:t>ILUMENS)</a:t>
                      </a:r>
                      <a:endParaRPr lang="fi-FI" sz="1600" dirty="0">
                        <a:solidFill>
                          <a:schemeClr val="tx1"/>
                        </a:solidFill>
                        <a:latin typeface="+mn-lt"/>
                        <a:cs typeface="Arial Narrow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Jérôme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Estèves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(Twin Medical)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39441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447E227-58A4-244D-9747-4D9A2365F5F2}"/>
              </a:ext>
            </a:extLst>
          </p:cNvPr>
          <p:cNvSpPr txBox="1"/>
          <p:nvPr/>
        </p:nvSpPr>
        <p:spPr>
          <a:xfrm>
            <a:off x="3474981" y="1660157"/>
            <a:ext cx="2149884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cs typeface="Arial Narrow"/>
              </a:rPr>
              <a:t>Thierry Lorioux</a:t>
            </a:r>
          </a:p>
          <a:p>
            <a:pPr algn="ctr"/>
            <a:r>
              <a:rPr lang="fr-FR" i="1" dirty="0">
                <a:cs typeface="Arial Narrow"/>
              </a:rPr>
              <a:t>Relations Entreprises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5DEA10-E8A3-3741-8263-B931B778C230}"/>
              </a:ext>
            </a:extLst>
          </p:cNvPr>
          <p:cNvSpPr txBox="1"/>
          <p:nvPr/>
        </p:nvSpPr>
        <p:spPr>
          <a:xfrm>
            <a:off x="5960844" y="1660156"/>
            <a:ext cx="2127827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Fayna Mammeri</a:t>
            </a:r>
            <a:endParaRPr lang="fr-FR" dirty="0"/>
          </a:p>
          <a:p>
            <a:pPr algn="ctr"/>
            <a:r>
              <a:rPr lang="fr-FR" i="1" dirty="0" smtClean="0"/>
              <a:t>Directrice </a:t>
            </a:r>
            <a:r>
              <a:rPr lang="fr-FR" i="1" dirty="0"/>
              <a:t>des Etudes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884536-C361-BA42-AF44-AC8AAD9ED7E6}"/>
              </a:ext>
            </a:extLst>
          </p:cNvPr>
          <p:cNvSpPr txBox="1"/>
          <p:nvPr/>
        </p:nvSpPr>
        <p:spPr>
          <a:xfrm>
            <a:off x="1503769" y="1660156"/>
            <a:ext cx="1703993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cs typeface="Arial Narrow"/>
              </a:rPr>
              <a:t>Angela Vasanelli</a:t>
            </a:r>
            <a:endParaRPr lang="fr-FR" dirty="0">
              <a:cs typeface="Arial Narrow"/>
            </a:endParaRPr>
          </a:p>
          <a:p>
            <a:pPr algn="ctr"/>
            <a:r>
              <a:rPr lang="fr-FR" i="1" dirty="0">
                <a:cs typeface="Arial Narrow"/>
              </a:rPr>
              <a:t>Directeur</a:t>
            </a:r>
          </a:p>
        </p:txBody>
      </p:sp>
      <p:pic>
        <p:nvPicPr>
          <p:cNvPr id="11" name="Image 10" descr="https://www.univ-paris-diderot.fr/sites/default/files/communication/mail/LogoMailUP/Mail_LogoUP154x50.jpg"/>
          <p:cNvPicPr/>
          <p:nvPr/>
        </p:nvPicPr>
        <p:blipFill>
          <a:blip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440" y="141603"/>
            <a:ext cx="1325256" cy="577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23188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120</Words>
  <Application>Microsoft Office PowerPoint</Application>
  <PresentationFormat>Affichage à l'écran (4:3)</PresentationFormat>
  <Paragraphs>63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Arial Narrow</vt:lpstr>
      <vt:lpstr>Calibri</vt:lpstr>
      <vt:lpstr>Thème Office</vt:lpstr>
      <vt:lpstr>Présentation PowerPoint</vt:lpstr>
    </vt:vector>
  </TitlesOfParts>
  <Manager/>
  <Company>Microsoft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Janet</dc:creator>
  <cp:keywords/>
  <dc:description/>
  <cp:lastModifiedBy>ilambert</cp:lastModifiedBy>
  <cp:revision>55</cp:revision>
  <cp:lastPrinted>2019-05-28T14:07:15Z</cp:lastPrinted>
  <dcterms:created xsi:type="dcterms:W3CDTF">2017-03-09T13:49:12Z</dcterms:created>
  <dcterms:modified xsi:type="dcterms:W3CDTF">2022-05-17T14:13:53Z</dcterms:modified>
  <cp:category/>
</cp:coreProperties>
</file>